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odttf" ContentType="application/vnd.openxmlformats-officedocument.obfuscatedFont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3244850" cx="5765800"/>
  <p:notesSz cx="5765800" cy="3244850"/>
  <p:embeddedFontLst>
    <p:embeddedFont>
      <p:font typeface="Tahoma"/>
      <p:regular r:id="rId74"/>
      <p:bold r:id="rId75"/>
    </p:embeddedFont>
    <p:embeddedFont>
      <p:font typeface="Quattrocento Sans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80" roundtripDataSignature="AMtx7mhCDN2bvx9UKdUVco0lvKLMqNWY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B3A80E9-8C9B-4F1C-9C85-0C3D0799B159}">
  <a:tblStyle styleId="{2B3A80E9-8C9B-4F1C-9C85-0C3D0799B15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21" Type="http://schemas.openxmlformats.org/officeDocument/2006/relationships/slide" Target="slides/slide15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74" Type="http://schemas.openxmlformats.org/officeDocument/2006/relationships/font" Target="fonts/Tahoma-regular.fntdata"/><Relationship Id="rId32" Type="http://schemas.openxmlformats.org/officeDocument/2006/relationships/slide" Target="slides/slide26.xml"/><Relationship Id="rId79" Type="http://schemas.openxmlformats.org/officeDocument/2006/relationships/font" Target="fonts/QuattrocentoSans-boldItalic.fntdata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11" Type="http://schemas.openxmlformats.org/officeDocument/2006/relationships/slide" Target="slides/slide5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5.xml"/><Relationship Id="rId82" Type="http://schemas.openxmlformats.org/officeDocument/2006/relationships/customXml" Target="../customXml/item2.xml"/><Relationship Id="rId19" Type="http://schemas.openxmlformats.org/officeDocument/2006/relationships/slide" Target="slides/slide13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30" Type="http://schemas.openxmlformats.org/officeDocument/2006/relationships/slide" Target="slides/slide24.xml"/><Relationship Id="rId77" Type="http://schemas.openxmlformats.org/officeDocument/2006/relationships/font" Target="fonts/QuattrocentoSans-bold.fntdata"/><Relationship Id="rId35" Type="http://schemas.openxmlformats.org/officeDocument/2006/relationships/slide" Target="slides/slide29.xml"/><Relationship Id="rId64" Type="http://schemas.openxmlformats.org/officeDocument/2006/relationships/slide" Target="slides/slide58.xml"/><Relationship Id="rId22" Type="http://schemas.openxmlformats.org/officeDocument/2006/relationships/slide" Target="slides/slide16.xml"/><Relationship Id="rId69" Type="http://schemas.openxmlformats.org/officeDocument/2006/relationships/slide" Target="slides/slide63.xml"/><Relationship Id="rId27" Type="http://schemas.openxmlformats.org/officeDocument/2006/relationships/slide" Target="slides/slide21.xml"/><Relationship Id="rId56" Type="http://schemas.openxmlformats.org/officeDocument/2006/relationships/slide" Target="slides/slide50.xml"/><Relationship Id="rId14" Type="http://schemas.openxmlformats.org/officeDocument/2006/relationships/slide" Target="slides/slide8.xml"/><Relationship Id="rId80" Type="http://customschemas.google.com/relationships/presentationmetadata" Target="metadata"/><Relationship Id="rId8" Type="http://schemas.openxmlformats.org/officeDocument/2006/relationships/slide" Target="slides/slide2.xml"/><Relationship Id="rId72" Type="http://schemas.openxmlformats.org/officeDocument/2006/relationships/slide" Target="slides/slide66.xml"/><Relationship Id="rId51" Type="http://schemas.openxmlformats.org/officeDocument/2006/relationships/slide" Target="slides/slide45.xml"/><Relationship Id="rId3" Type="http://schemas.openxmlformats.org/officeDocument/2006/relationships/presProps" Target="presProps.xml"/><Relationship Id="rId46" Type="http://schemas.openxmlformats.org/officeDocument/2006/relationships/slide" Target="slides/slide40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67" Type="http://schemas.openxmlformats.org/officeDocument/2006/relationships/slide" Target="slides/slide61.xml"/><Relationship Id="rId25" Type="http://schemas.openxmlformats.org/officeDocument/2006/relationships/slide" Target="slides/slide19.xml"/><Relationship Id="rId12" Type="http://schemas.openxmlformats.org/officeDocument/2006/relationships/slide" Target="slides/slide6.xml"/><Relationship Id="rId59" Type="http://schemas.openxmlformats.org/officeDocument/2006/relationships/slide" Target="slides/slide53.xml"/><Relationship Id="rId17" Type="http://schemas.openxmlformats.org/officeDocument/2006/relationships/slide" Target="slides/slide11.xml"/><Relationship Id="rId41" Type="http://schemas.openxmlformats.org/officeDocument/2006/relationships/slide" Target="slides/slide35.xml"/><Relationship Id="rId75" Type="http://schemas.openxmlformats.org/officeDocument/2006/relationships/font" Target="fonts/Tahoma-bold.fntdata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20" Type="http://schemas.openxmlformats.org/officeDocument/2006/relationships/slide" Target="slides/slide14.xml"/><Relationship Id="rId54" Type="http://schemas.openxmlformats.org/officeDocument/2006/relationships/slide" Target="slides/slide48.xml"/><Relationship Id="rId83" Type="http://schemas.openxmlformats.org/officeDocument/2006/relationships/customXml" Target="../customXml/item3.xml"/><Relationship Id="rId1" Type="http://schemas.openxmlformats.org/officeDocument/2006/relationships/theme" Target="theme/theme1.xml"/><Relationship Id="rId6" Type="http://schemas.openxmlformats.org/officeDocument/2006/relationships/notesMaster" Target="notesMasters/notesMaster1.xml"/><Relationship Id="rId49" Type="http://schemas.openxmlformats.org/officeDocument/2006/relationships/slide" Target="slides/slide43.xml"/><Relationship Id="rId36" Type="http://schemas.openxmlformats.org/officeDocument/2006/relationships/slide" Target="slides/slide30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57" Type="http://schemas.openxmlformats.org/officeDocument/2006/relationships/slide" Target="slides/slide51.xml"/><Relationship Id="rId15" Type="http://schemas.openxmlformats.org/officeDocument/2006/relationships/slide" Target="slides/slide9.xml"/><Relationship Id="rId44" Type="http://schemas.openxmlformats.org/officeDocument/2006/relationships/slide" Target="slides/slide38.xml"/><Relationship Id="rId73" Type="http://schemas.openxmlformats.org/officeDocument/2006/relationships/slide" Target="slides/slide67.xml"/><Relationship Id="rId31" Type="http://schemas.openxmlformats.org/officeDocument/2006/relationships/slide" Target="slides/slide25.xml"/><Relationship Id="rId78" Type="http://schemas.openxmlformats.org/officeDocument/2006/relationships/font" Target="fonts/QuattrocentoSans-italic.fntdata"/><Relationship Id="rId65" Type="http://schemas.openxmlformats.org/officeDocument/2006/relationships/slide" Target="slides/slide59.xml"/><Relationship Id="rId60" Type="http://schemas.openxmlformats.org/officeDocument/2006/relationships/slide" Target="slides/slide54.xml"/><Relationship Id="rId52" Type="http://schemas.openxmlformats.org/officeDocument/2006/relationships/slide" Target="slides/slide46.xml"/><Relationship Id="rId10" Type="http://schemas.openxmlformats.org/officeDocument/2006/relationships/slide" Target="slides/slide4.xml"/><Relationship Id="rId81" Type="http://schemas.openxmlformats.org/officeDocument/2006/relationships/customXml" Target="../customXml/item1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39" Type="http://schemas.openxmlformats.org/officeDocument/2006/relationships/slide" Target="slides/slide3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76" Type="http://schemas.openxmlformats.org/officeDocument/2006/relationships/font" Target="fonts/QuattrocentoSans-regular.fntdata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viewProps" Target="viewProps.xml"/><Relationship Id="rId29" Type="http://schemas.openxmlformats.org/officeDocument/2006/relationships/slide" Target="slides/slide23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24" Type="http://schemas.openxmlformats.org/officeDocument/2006/relationships/slide" Target="slides/slide1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4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4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4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4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5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5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5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5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5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5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5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5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5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5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5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5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5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5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5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5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5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5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5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5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6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6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6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6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6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6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6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6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6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6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6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6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6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6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6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6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69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69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9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590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0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0"/>
          <p:cNvSpPr txBox="1"/>
          <p:nvPr>
            <p:ph idx="1" type="body"/>
          </p:nvPr>
        </p:nvSpPr>
        <p:spPr>
          <a:xfrm>
            <a:off x="619226" y="715770"/>
            <a:ext cx="4527346" cy="2063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0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0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0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590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1"/>
          <p:cNvSpPr txBox="1"/>
          <p:nvPr>
            <p:ph type="ctrTitle"/>
          </p:nvPr>
        </p:nvSpPr>
        <p:spPr>
          <a:xfrm>
            <a:off x="432435" y="1005903"/>
            <a:ext cx="4900930" cy="681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1"/>
          <p:cNvSpPr txBox="1"/>
          <p:nvPr>
            <p:ph idx="1" type="subTitle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1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1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590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2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2"/>
          <p:cNvSpPr txBox="1"/>
          <p:nvPr>
            <p:ph idx="1" type="body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2"/>
          <p:cNvSpPr txBox="1"/>
          <p:nvPr>
            <p:ph idx="2" type="body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2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2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590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3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3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3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590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26" y="80250"/>
            <a:ext cx="5759866" cy="31597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68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68"/>
          <p:cNvSpPr txBox="1"/>
          <p:nvPr>
            <p:ph idx="1" type="body"/>
          </p:nvPr>
        </p:nvSpPr>
        <p:spPr>
          <a:xfrm>
            <a:off x="619226" y="715770"/>
            <a:ext cx="4527346" cy="2063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8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68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8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590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590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9" Type="http://schemas.openxmlformats.org/officeDocument/2006/relationships/slide" Target="/ppt/slides/slide1.xml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1" Type="http://schemas.openxmlformats.org/officeDocument/2006/relationships/slide" Target="/ppt/slides/slide1.xml"/><Relationship Id="rId10" Type="http://schemas.openxmlformats.org/officeDocument/2006/relationships/slide" Target="/ppt/slides/slide1.xml"/><Relationship Id="rId12" Type="http://schemas.openxmlformats.org/officeDocument/2006/relationships/slide" Target="/ppt/slides/slide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9" Type="http://schemas.openxmlformats.org/officeDocument/2006/relationships/slide" Target="/ppt/slides/slide1.xml"/><Relationship Id="rId5" Type="http://schemas.openxmlformats.org/officeDocument/2006/relationships/image" Target="../media/image46.png"/><Relationship Id="rId6" Type="http://schemas.openxmlformats.org/officeDocument/2006/relationships/slide" Target="/ppt/slides/slide1.xml"/><Relationship Id="rId7" Type="http://schemas.openxmlformats.org/officeDocument/2006/relationships/slide" Target="/ppt/slides/slide1.xml"/><Relationship Id="rId8" Type="http://schemas.openxmlformats.org/officeDocument/2006/relationships/slide" Target="/ppt/slides/slide1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9" Type="http://schemas.openxmlformats.org/officeDocument/2006/relationships/slide" Target="/ppt/slides/slide1.xml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slide" Target="/ppt/slides/slide1.xml"/><Relationship Id="rId8" Type="http://schemas.openxmlformats.org/officeDocument/2006/relationships/slide" Target="/ppt/slides/slide1.xml"/><Relationship Id="rId10" Type="http://schemas.openxmlformats.org/officeDocument/2006/relationships/slide" Target="/ppt/slides/slide1.xml"/></Relationships>
</file>

<file path=ppt/slides/_rels/slide14.xml.rels><?xml version="1.0" encoding="UTF-8" standalone="yes"?><Relationships xmlns="http://schemas.openxmlformats.org/package/2006/relationships"><Relationship Id="rId40" Type="http://schemas.openxmlformats.org/officeDocument/2006/relationships/slide" Target="/ppt/slides/slide40.xml"/><Relationship Id="rId42" Type="http://schemas.openxmlformats.org/officeDocument/2006/relationships/slide" Target="/ppt/slides/slide40.xml"/><Relationship Id="rId41" Type="http://schemas.openxmlformats.org/officeDocument/2006/relationships/slide" Target="/ppt/slides/slide40.xml"/><Relationship Id="rId44" Type="http://schemas.openxmlformats.org/officeDocument/2006/relationships/slide" Target="/ppt/slides/slide43.xml"/><Relationship Id="rId43" Type="http://schemas.openxmlformats.org/officeDocument/2006/relationships/slide" Target="/ppt/slides/slide40.xml"/><Relationship Id="rId46" Type="http://schemas.openxmlformats.org/officeDocument/2006/relationships/slide" Target="/ppt/slides/slide43.xml"/><Relationship Id="rId45" Type="http://schemas.openxmlformats.org/officeDocument/2006/relationships/slide" Target="/ppt/slides/slide4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48" Type="http://schemas.openxmlformats.org/officeDocument/2006/relationships/slide" Target="/ppt/slides/slide43.xml"/><Relationship Id="rId47" Type="http://schemas.openxmlformats.org/officeDocument/2006/relationships/slide" Target="/ppt/slides/slide43.xml"/><Relationship Id="rId49" Type="http://schemas.openxmlformats.org/officeDocument/2006/relationships/slide" Target="/ppt/slides/slide43.xml"/><Relationship Id="rId5" Type="http://schemas.openxmlformats.org/officeDocument/2006/relationships/image" Target="../media/image53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31" Type="http://schemas.openxmlformats.org/officeDocument/2006/relationships/slide" Target="/ppt/slides/slide14.xml"/><Relationship Id="rId30" Type="http://schemas.openxmlformats.org/officeDocument/2006/relationships/slide" Target="/ppt/slides/slide14.xml"/><Relationship Id="rId33" Type="http://schemas.openxmlformats.org/officeDocument/2006/relationships/slide" Target="/ppt/slides/slide14.xml"/><Relationship Id="rId32" Type="http://schemas.openxmlformats.org/officeDocument/2006/relationships/slide" Target="/ppt/slides/slide14.xml"/><Relationship Id="rId35" Type="http://schemas.openxmlformats.org/officeDocument/2006/relationships/slide" Target="/ppt/slides/slide14.xml"/><Relationship Id="rId34" Type="http://schemas.openxmlformats.org/officeDocument/2006/relationships/slide" Target="/ppt/slides/slide14.xml"/><Relationship Id="rId37" Type="http://schemas.openxmlformats.org/officeDocument/2006/relationships/slide" Target="/ppt/slides/slide27.xml"/><Relationship Id="rId36" Type="http://schemas.openxmlformats.org/officeDocument/2006/relationships/slide" Target="/ppt/slides/slide14.xml"/><Relationship Id="rId39" Type="http://schemas.openxmlformats.org/officeDocument/2006/relationships/slide" Target="/ppt/slides/slide27.xml"/><Relationship Id="rId38" Type="http://schemas.openxmlformats.org/officeDocument/2006/relationships/slide" Target="/ppt/slides/slide27.xml"/><Relationship Id="rId62" Type="http://schemas.openxmlformats.org/officeDocument/2006/relationships/slide" Target="/ppt/slides/slide62.xml"/><Relationship Id="rId61" Type="http://schemas.openxmlformats.org/officeDocument/2006/relationships/slide" Target="/ppt/slides/slide54.xml"/><Relationship Id="rId20" Type="http://schemas.openxmlformats.org/officeDocument/2006/relationships/slide" Target="/ppt/slides/slide9.xml"/><Relationship Id="rId64" Type="http://schemas.openxmlformats.org/officeDocument/2006/relationships/slide" Target="/ppt/slides/slide1.xml"/><Relationship Id="rId63" Type="http://schemas.openxmlformats.org/officeDocument/2006/relationships/slide" Target="/ppt/slides/slide62.xml"/><Relationship Id="rId22" Type="http://schemas.openxmlformats.org/officeDocument/2006/relationships/slide" Target="/ppt/slides/slide9.xml"/><Relationship Id="rId66" Type="http://schemas.openxmlformats.org/officeDocument/2006/relationships/slide" Target="/ppt/slides/slide1.xml"/><Relationship Id="rId21" Type="http://schemas.openxmlformats.org/officeDocument/2006/relationships/slide" Target="/ppt/slides/slide9.xml"/><Relationship Id="rId65" Type="http://schemas.openxmlformats.org/officeDocument/2006/relationships/slide" Target="/ppt/slides/slide1.xml"/><Relationship Id="rId24" Type="http://schemas.openxmlformats.org/officeDocument/2006/relationships/slide" Target="/ppt/slides/slide9.xml"/><Relationship Id="rId23" Type="http://schemas.openxmlformats.org/officeDocument/2006/relationships/slide" Target="/ppt/slides/slide9.xml"/><Relationship Id="rId67" Type="http://schemas.openxmlformats.org/officeDocument/2006/relationships/slide" Target="/ppt/slides/slide1.xml"/><Relationship Id="rId60" Type="http://schemas.openxmlformats.org/officeDocument/2006/relationships/slide" Target="/ppt/slides/slide54.xml"/><Relationship Id="rId26" Type="http://schemas.openxmlformats.org/officeDocument/2006/relationships/slide" Target="/ppt/slides/slide9.xml"/><Relationship Id="rId25" Type="http://schemas.openxmlformats.org/officeDocument/2006/relationships/slide" Target="/ppt/slides/slide9.xml"/><Relationship Id="rId28" Type="http://schemas.openxmlformats.org/officeDocument/2006/relationships/slide" Target="/ppt/slides/slide14.xml"/><Relationship Id="rId27" Type="http://schemas.openxmlformats.org/officeDocument/2006/relationships/slide" Target="/ppt/slides/slide9.xml"/><Relationship Id="rId29" Type="http://schemas.openxmlformats.org/officeDocument/2006/relationships/slide" Target="/ppt/slides/slide14.xml"/><Relationship Id="rId51" Type="http://schemas.openxmlformats.org/officeDocument/2006/relationships/slide" Target="/ppt/slides/slide43.xml"/><Relationship Id="rId50" Type="http://schemas.openxmlformats.org/officeDocument/2006/relationships/slide" Target="/ppt/slides/slide43.xml"/><Relationship Id="rId53" Type="http://schemas.openxmlformats.org/officeDocument/2006/relationships/slide" Target="/ppt/slides/slide43.xml"/><Relationship Id="rId52" Type="http://schemas.openxmlformats.org/officeDocument/2006/relationships/slide" Target="/ppt/slides/slide43.xml"/><Relationship Id="rId11" Type="http://schemas.openxmlformats.org/officeDocument/2006/relationships/image" Target="../media/image11.png"/><Relationship Id="rId55" Type="http://schemas.openxmlformats.org/officeDocument/2006/relationships/slide" Target="/ppt/slides/slide48.xml"/><Relationship Id="rId10" Type="http://schemas.openxmlformats.org/officeDocument/2006/relationships/image" Target="../media/image10.png"/><Relationship Id="rId54" Type="http://schemas.openxmlformats.org/officeDocument/2006/relationships/slide" Target="/ppt/slides/slide48.xml"/><Relationship Id="rId13" Type="http://schemas.openxmlformats.org/officeDocument/2006/relationships/slide" Target="/ppt/slides/slide3.xml"/><Relationship Id="rId57" Type="http://schemas.openxmlformats.org/officeDocument/2006/relationships/slide" Target="/ppt/slides/slide48.xml"/><Relationship Id="rId12" Type="http://schemas.openxmlformats.org/officeDocument/2006/relationships/slide" Target="/ppt/slides/slide3.xml"/><Relationship Id="rId56" Type="http://schemas.openxmlformats.org/officeDocument/2006/relationships/slide" Target="/ppt/slides/slide48.xml"/><Relationship Id="rId15" Type="http://schemas.openxmlformats.org/officeDocument/2006/relationships/slide" Target="/ppt/slides/slide3.xml"/><Relationship Id="rId59" Type="http://schemas.openxmlformats.org/officeDocument/2006/relationships/slide" Target="/ppt/slides/slide54.xml"/><Relationship Id="rId14" Type="http://schemas.openxmlformats.org/officeDocument/2006/relationships/slide" Target="/ppt/slides/slide3.xml"/><Relationship Id="rId58" Type="http://schemas.openxmlformats.org/officeDocument/2006/relationships/slide" Target="/ppt/slides/slide54.xml"/><Relationship Id="rId17" Type="http://schemas.openxmlformats.org/officeDocument/2006/relationships/slide" Target="/ppt/slides/slide3.xml"/><Relationship Id="rId16" Type="http://schemas.openxmlformats.org/officeDocument/2006/relationships/slide" Target="/ppt/slides/slide3.xml"/><Relationship Id="rId19" Type="http://schemas.openxmlformats.org/officeDocument/2006/relationships/slide" Target="/ppt/slides/slide9.xml"/><Relationship Id="rId18" Type="http://schemas.openxmlformats.org/officeDocument/2006/relationships/slide" Target="/ppt/slides/slide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11" Type="http://schemas.openxmlformats.org/officeDocument/2006/relationships/slide" Target="/ppt/slides/slide1.xml"/><Relationship Id="rId10" Type="http://schemas.openxmlformats.org/officeDocument/2006/relationships/image" Target="../media/image63.png"/><Relationship Id="rId13" Type="http://schemas.openxmlformats.org/officeDocument/2006/relationships/slide" Target="/ppt/slides/slide1.xml"/><Relationship Id="rId12" Type="http://schemas.openxmlformats.org/officeDocument/2006/relationships/slide" Target="/ppt/slides/slide1.xml"/><Relationship Id="rId14" Type="http://schemas.openxmlformats.org/officeDocument/2006/relationships/slide" Target="/ppt/slides/slide1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6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Relationship Id="rId4" Type="http://schemas.openxmlformats.org/officeDocument/2006/relationships/image" Target="../media/image65.png"/><Relationship Id="rId9" Type="http://schemas.openxmlformats.org/officeDocument/2006/relationships/image" Target="../media/image66.png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slide" Target="/ppt/slides/slide1.xml"/><Relationship Id="rId8" Type="http://schemas.openxmlformats.org/officeDocument/2006/relationships/slide" Target="/ppt/slides/slide1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7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6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6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7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6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7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7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8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80.png"/></Relationships>
</file>

<file path=ppt/slides/_rels/slide27.xml.rels><?xml version="1.0" encoding="UTF-8" standalone="yes"?><Relationships xmlns="http://schemas.openxmlformats.org/package/2006/relationships"><Relationship Id="rId40" Type="http://schemas.openxmlformats.org/officeDocument/2006/relationships/slide" Target="/ppt/slides/slide40.xml"/><Relationship Id="rId42" Type="http://schemas.openxmlformats.org/officeDocument/2006/relationships/slide" Target="/ppt/slides/slide40.xml"/><Relationship Id="rId41" Type="http://schemas.openxmlformats.org/officeDocument/2006/relationships/slide" Target="/ppt/slides/slide40.xml"/><Relationship Id="rId44" Type="http://schemas.openxmlformats.org/officeDocument/2006/relationships/slide" Target="/ppt/slides/slide43.xml"/><Relationship Id="rId43" Type="http://schemas.openxmlformats.org/officeDocument/2006/relationships/slide" Target="/ppt/slides/slide40.xml"/><Relationship Id="rId46" Type="http://schemas.openxmlformats.org/officeDocument/2006/relationships/slide" Target="/ppt/slides/slide43.xml"/><Relationship Id="rId45" Type="http://schemas.openxmlformats.org/officeDocument/2006/relationships/slide" Target="/ppt/slides/slide4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48" Type="http://schemas.openxmlformats.org/officeDocument/2006/relationships/slide" Target="/ppt/slides/slide43.xml"/><Relationship Id="rId47" Type="http://schemas.openxmlformats.org/officeDocument/2006/relationships/slide" Target="/ppt/slides/slide43.xml"/><Relationship Id="rId49" Type="http://schemas.openxmlformats.org/officeDocument/2006/relationships/slide" Target="/ppt/slides/slide43.xml"/><Relationship Id="rId5" Type="http://schemas.openxmlformats.org/officeDocument/2006/relationships/image" Target="../media/image5.png"/><Relationship Id="rId6" Type="http://schemas.openxmlformats.org/officeDocument/2006/relationships/image" Target="../media/image73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31" Type="http://schemas.openxmlformats.org/officeDocument/2006/relationships/slide" Target="/ppt/slides/slide14.xml"/><Relationship Id="rId30" Type="http://schemas.openxmlformats.org/officeDocument/2006/relationships/slide" Target="/ppt/slides/slide14.xml"/><Relationship Id="rId33" Type="http://schemas.openxmlformats.org/officeDocument/2006/relationships/slide" Target="/ppt/slides/slide14.xml"/><Relationship Id="rId32" Type="http://schemas.openxmlformats.org/officeDocument/2006/relationships/slide" Target="/ppt/slides/slide14.xml"/><Relationship Id="rId35" Type="http://schemas.openxmlformats.org/officeDocument/2006/relationships/slide" Target="/ppt/slides/slide14.xml"/><Relationship Id="rId34" Type="http://schemas.openxmlformats.org/officeDocument/2006/relationships/slide" Target="/ppt/slides/slide14.xml"/><Relationship Id="rId37" Type="http://schemas.openxmlformats.org/officeDocument/2006/relationships/slide" Target="/ppt/slides/slide27.xml"/><Relationship Id="rId36" Type="http://schemas.openxmlformats.org/officeDocument/2006/relationships/slide" Target="/ppt/slides/slide14.xml"/><Relationship Id="rId39" Type="http://schemas.openxmlformats.org/officeDocument/2006/relationships/slide" Target="/ppt/slides/slide27.xml"/><Relationship Id="rId38" Type="http://schemas.openxmlformats.org/officeDocument/2006/relationships/slide" Target="/ppt/slides/slide27.xml"/><Relationship Id="rId62" Type="http://schemas.openxmlformats.org/officeDocument/2006/relationships/slide" Target="/ppt/slides/slide62.xml"/><Relationship Id="rId61" Type="http://schemas.openxmlformats.org/officeDocument/2006/relationships/slide" Target="/ppt/slides/slide54.xml"/><Relationship Id="rId20" Type="http://schemas.openxmlformats.org/officeDocument/2006/relationships/slide" Target="/ppt/slides/slide9.xml"/><Relationship Id="rId64" Type="http://schemas.openxmlformats.org/officeDocument/2006/relationships/slide" Target="/ppt/slides/slide1.xml"/><Relationship Id="rId63" Type="http://schemas.openxmlformats.org/officeDocument/2006/relationships/slide" Target="/ppt/slides/slide62.xml"/><Relationship Id="rId22" Type="http://schemas.openxmlformats.org/officeDocument/2006/relationships/slide" Target="/ppt/slides/slide9.xml"/><Relationship Id="rId66" Type="http://schemas.openxmlformats.org/officeDocument/2006/relationships/slide" Target="/ppt/slides/slide1.xml"/><Relationship Id="rId21" Type="http://schemas.openxmlformats.org/officeDocument/2006/relationships/slide" Target="/ppt/slides/slide9.xml"/><Relationship Id="rId65" Type="http://schemas.openxmlformats.org/officeDocument/2006/relationships/slide" Target="/ppt/slides/slide1.xml"/><Relationship Id="rId24" Type="http://schemas.openxmlformats.org/officeDocument/2006/relationships/slide" Target="/ppt/slides/slide9.xml"/><Relationship Id="rId23" Type="http://schemas.openxmlformats.org/officeDocument/2006/relationships/slide" Target="/ppt/slides/slide9.xml"/><Relationship Id="rId67" Type="http://schemas.openxmlformats.org/officeDocument/2006/relationships/slide" Target="/ppt/slides/slide1.xml"/><Relationship Id="rId60" Type="http://schemas.openxmlformats.org/officeDocument/2006/relationships/slide" Target="/ppt/slides/slide54.xml"/><Relationship Id="rId26" Type="http://schemas.openxmlformats.org/officeDocument/2006/relationships/slide" Target="/ppt/slides/slide9.xml"/><Relationship Id="rId25" Type="http://schemas.openxmlformats.org/officeDocument/2006/relationships/slide" Target="/ppt/slides/slide9.xml"/><Relationship Id="rId28" Type="http://schemas.openxmlformats.org/officeDocument/2006/relationships/slide" Target="/ppt/slides/slide14.xml"/><Relationship Id="rId27" Type="http://schemas.openxmlformats.org/officeDocument/2006/relationships/slide" Target="/ppt/slides/slide9.xml"/><Relationship Id="rId29" Type="http://schemas.openxmlformats.org/officeDocument/2006/relationships/slide" Target="/ppt/slides/slide14.xml"/><Relationship Id="rId51" Type="http://schemas.openxmlformats.org/officeDocument/2006/relationships/slide" Target="/ppt/slides/slide43.xml"/><Relationship Id="rId50" Type="http://schemas.openxmlformats.org/officeDocument/2006/relationships/slide" Target="/ppt/slides/slide43.xml"/><Relationship Id="rId53" Type="http://schemas.openxmlformats.org/officeDocument/2006/relationships/slide" Target="/ppt/slides/slide43.xml"/><Relationship Id="rId52" Type="http://schemas.openxmlformats.org/officeDocument/2006/relationships/slide" Target="/ppt/slides/slide43.xml"/><Relationship Id="rId11" Type="http://schemas.openxmlformats.org/officeDocument/2006/relationships/image" Target="../media/image11.png"/><Relationship Id="rId55" Type="http://schemas.openxmlformats.org/officeDocument/2006/relationships/slide" Target="/ppt/slides/slide48.xml"/><Relationship Id="rId10" Type="http://schemas.openxmlformats.org/officeDocument/2006/relationships/image" Target="../media/image10.png"/><Relationship Id="rId54" Type="http://schemas.openxmlformats.org/officeDocument/2006/relationships/slide" Target="/ppt/slides/slide48.xml"/><Relationship Id="rId13" Type="http://schemas.openxmlformats.org/officeDocument/2006/relationships/slide" Target="/ppt/slides/slide3.xml"/><Relationship Id="rId57" Type="http://schemas.openxmlformats.org/officeDocument/2006/relationships/slide" Target="/ppt/slides/slide48.xml"/><Relationship Id="rId12" Type="http://schemas.openxmlformats.org/officeDocument/2006/relationships/slide" Target="/ppt/slides/slide3.xml"/><Relationship Id="rId56" Type="http://schemas.openxmlformats.org/officeDocument/2006/relationships/slide" Target="/ppt/slides/slide48.xml"/><Relationship Id="rId15" Type="http://schemas.openxmlformats.org/officeDocument/2006/relationships/slide" Target="/ppt/slides/slide3.xml"/><Relationship Id="rId59" Type="http://schemas.openxmlformats.org/officeDocument/2006/relationships/slide" Target="/ppt/slides/slide54.xml"/><Relationship Id="rId14" Type="http://schemas.openxmlformats.org/officeDocument/2006/relationships/slide" Target="/ppt/slides/slide3.xml"/><Relationship Id="rId58" Type="http://schemas.openxmlformats.org/officeDocument/2006/relationships/slide" Target="/ppt/slides/slide54.xml"/><Relationship Id="rId17" Type="http://schemas.openxmlformats.org/officeDocument/2006/relationships/slide" Target="/ppt/slides/slide3.xml"/><Relationship Id="rId16" Type="http://schemas.openxmlformats.org/officeDocument/2006/relationships/slide" Target="/ppt/slides/slide3.xml"/><Relationship Id="rId19" Type="http://schemas.openxmlformats.org/officeDocument/2006/relationships/slide" Target="/ppt/slides/slide9.xml"/><Relationship Id="rId18" Type="http://schemas.openxmlformats.org/officeDocument/2006/relationships/slide" Target="/ppt/slides/slide9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8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76.png"/></Relationships>
</file>

<file path=ppt/slides/_rels/slide3.xml.rels><?xml version="1.0" encoding="UTF-8" standalone="yes"?><Relationships xmlns="http://schemas.openxmlformats.org/package/2006/relationships"><Relationship Id="rId40" Type="http://schemas.openxmlformats.org/officeDocument/2006/relationships/slide" Target="/ppt/slides/slide40.xml"/><Relationship Id="rId42" Type="http://schemas.openxmlformats.org/officeDocument/2006/relationships/slide" Target="/ppt/slides/slide40.xml"/><Relationship Id="rId41" Type="http://schemas.openxmlformats.org/officeDocument/2006/relationships/slide" Target="/ppt/slides/slide40.xml"/><Relationship Id="rId44" Type="http://schemas.openxmlformats.org/officeDocument/2006/relationships/slide" Target="/ppt/slides/slide43.xml"/><Relationship Id="rId43" Type="http://schemas.openxmlformats.org/officeDocument/2006/relationships/slide" Target="/ppt/slides/slide40.xml"/><Relationship Id="rId46" Type="http://schemas.openxmlformats.org/officeDocument/2006/relationships/slide" Target="/ppt/slides/slide43.xml"/><Relationship Id="rId45" Type="http://schemas.openxmlformats.org/officeDocument/2006/relationships/slide" Target="/ppt/slides/slide4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48" Type="http://schemas.openxmlformats.org/officeDocument/2006/relationships/slide" Target="/ppt/slides/slide43.xml"/><Relationship Id="rId47" Type="http://schemas.openxmlformats.org/officeDocument/2006/relationships/slide" Target="/ppt/slides/slide43.xml"/><Relationship Id="rId49" Type="http://schemas.openxmlformats.org/officeDocument/2006/relationships/slide" Target="/ppt/slides/slide43.xm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31" Type="http://schemas.openxmlformats.org/officeDocument/2006/relationships/slide" Target="/ppt/slides/slide14.xml"/><Relationship Id="rId30" Type="http://schemas.openxmlformats.org/officeDocument/2006/relationships/slide" Target="/ppt/slides/slide14.xml"/><Relationship Id="rId33" Type="http://schemas.openxmlformats.org/officeDocument/2006/relationships/slide" Target="/ppt/slides/slide14.xml"/><Relationship Id="rId32" Type="http://schemas.openxmlformats.org/officeDocument/2006/relationships/slide" Target="/ppt/slides/slide14.xml"/><Relationship Id="rId35" Type="http://schemas.openxmlformats.org/officeDocument/2006/relationships/slide" Target="/ppt/slides/slide14.xml"/><Relationship Id="rId34" Type="http://schemas.openxmlformats.org/officeDocument/2006/relationships/slide" Target="/ppt/slides/slide14.xml"/><Relationship Id="rId37" Type="http://schemas.openxmlformats.org/officeDocument/2006/relationships/slide" Target="/ppt/slides/slide27.xml"/><Relationship Id="rId36" Type="http://schemas.openxmlformats.org/officeDocument/2006/relationships/slide" Target="/ppt/slides/slide14.xml"/><Relationship Id="rId39" Type="http://schemas.openxmlformats.org/officeDocument/2006/relationships/slide" Target="/ppt/slides/slide27.xml"/><Relationship Id="rId38" Type="http://schemas.openxmlformats.org/officeDocument/2006/relationships/slide" Target="/ppt/slides/slide27.xml"/><Relationship Id="rId62" Type="http://schemas.openxmlformats.org/officeDocument/2006/relationships/slide" Target="/ppt/slides/slide54.xml"/><Relationship Id="rId61" Type="http://schemas.openxmlformats.org/officeDocument/2006/relationships/slide" Target="/ppt/slides/slide54.xml"/><Relationship Id="rId20" Type="http://schemas.openxmlformats.org/officeDocument/2006/relationships/slide" Target="/ppt/slides/slide9.xml"/><Relationship Id="rId64" Type="http://schemas.openxmlformats.org/officeDocument/2006/relationships/slide" Target="/ppt/slides/slide62.xml"/><Relationship Id="rId63" Type="http://schemas.openxmlformats.org/officeDocument/2006/relationships/slide" Target="/ppt/slides/slide62.xml"/><Relationship Id="rId22" Type="http://schemas.openxmlformats.org/officeDocument/2006/relationships/slide" Target="/ppt/slides/slide9.xml"/><Relationship Id="rId66" Type="http://schemas.openxmlformats.org/officeDocument/2006/relationships/slide" Target="/ppt/slides/slide1.xml"/><Relationship Id="rId21" Type="http://schemas.openxmlformats.org/officeDocument/2006/relationships/slide" Target="/ppt/slides/slide9.xml"/><Relationship Id="rId65" Type="http://schemas.openxmlformats.org/officeDocument/2006/relationships/slide" Target="/ppt/slides/slide1.xml"/><Relationship Id="rId24" Type="http://schemas.openxmlformats.org/officeDocument/2006/relationships/slide" Target="/ppt/slides/slide9.xml"/><Relationship Id="rId68" Type="http://schemas.openxmlformats.org/officeDocument/2006/relationships/slide" Target="/ppt/slides/slide1.xml"/><Relationship Id="rId23" Type="http://schemas.openxmlformats.org/officeDocument/2006/relationships/slide" Target="/ppt/slides/slide9.xml"/><Relationship Id="rId67" Type="http://schemas.openxmlformats.org/officeDocument/2006/relationships/slide" Target="/ppt/slides/slide1.xml"/><Relationship Id="rId60" Type="http://schemas.openxmlformats.org/officeDocument/2006/relationships/slide" Target="/ppt/slides/slide54.xml"/><Relationship Id="rId26" Type="http://schemas.openxmlformats.org/officeDocument/2006/relationships/slide" Target="/ppt/slides/slide9.xml"/><Relationship Id="rId25" Type="http://schemas.openxmlformats.org/officeDocument/2006/relationships/slide" Target="/ppt/slides/slide9.xml"/><Relationship Id="rId28" Type="http://schemas.openxmlformats.org/officeDocument/2006/relationships/slide" Target="/ppt/slides/slide14.xml"/><Relationship Id="rId27" Type="http://schemas.openxmlformats.org/officeDocument/2006/relationships/slide" Target="/ppt/slides/slide9.xml"/><Relationship Id="rId29" Type="http://schemas.openxmlformats.org/officeDocument/2006/relationships/slide" Target="/ppt/slides/slide14.xml"/><Relationship Id="rId51" Type="http://schemas.openxmlformats.org/officeDocument/2006/relationships/slide" Target="/ppt/slides/slide43.xml"/><Relationship Id="rId50" Type="http://schemas.openxmlformats.org/officeDocument/2006/relationships/slide" Target="/ppt/slides/slide43.xml"/><Relationship Id="rId53" Type="http://schemas.openxmlformats.org/officeDocument/2006/relationships/slide" Target="/ppt/slides/slide43.xml"/><Relationship Id="rId52" Type="http://schemas.openxmlformats.org/officeDocument/2006/relationships/slide" Target="/ppt/slides/slide43.xml"/><Relationship Id="rId11" Type="http://schemas.openxmlformats.org/officeDocument/2006/relationships/image" Target="../media/image11.png"/><Relationship Id="rId55" Type="http://schemas.openxmlformats.org/officeDocument/2006/relationships/slide" Target="/ppt/slides/slide48.xml"/><Relationship Id="rId10" Type="http://schemas.openxmlformats.org/officeDocument/2006/relationships/image" Target="../media/image10.png"/><Relationship Id="rId54" Type="http://schemas.openxmlformats.org/officeDocument/2006/relationships/slide" Target="/ppt/slides/slide48.xml"/><Relationship Id="rId13" Type="http://schemas.openxmlformats.org/officeDocument/2006/relationships/slide" Target="/ppt/slides/slide3.xml"/><Relationship Id="rId57" Type="http://schemas.openxmlformats.org/officeDocument/2006/relationships/slide" Target="/ppt/slides/slide48.xml"/><Relationship Id="rId12" Type="http://schemas.openxmlformats.org/officeDocument/2006/relationships/slide" Target="/ppt/slides/slide3.xml"/><Relationship Id="rId56" Type="http://schemas.openxmlformats.org/officeDocument/2006/relationships/slide" Target="/ppt/slides/slide48.xml"/><Relationship Id="rId15" Type="http://schemas.openxmlformats.org/officeDocument/2006/relationships/slide" Target="/ppt/slides/slide3.xml"/><Relationship Id="rId59" Type="http://schemas.openxmlformats.org/officeDocument/2006/relationships/slide" Target="/ppt/slides/slide54.xml"/><Relationship Id="rId14" Type="http://schemas.openxmlformats.org/officeDocument/2006/relationships/slide" Target="/ppt/slides/slide3.xml"/><Relationship Id="rId58" Type="http://schemas.openxmlformats.org/officeDocument/2006/relationships/slide" Target="/ppt/slides/slide48.xml"/><Relationship Id="rId17" Type="http://schemas.openxmlformats.org/officeDocument/2006/relationships/slide" Target="/ppt/slides/slide3.xml"/><Relationship Id="rId16" Type="http://schemas.openxmlformats.org/officeDocument/2006/relationships/slide" Target="/ppt/slides/slide3.xml"/><Relationship Id="rId19" Type="http://schemas.openxmlformats.org/officeDocument/2006/relationships/slide" Target="/ppt/slides/slide9.xml"/><Relationship Id="rId18" Type="http://schemas.openxmlformats.org/officeDocument/2006/relationships/slide" Target="/ppt/slides/slide9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8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8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8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79.png"/><Relationship Id="rId9" Type="http://schemas.openxmlformats.org/officeDocument/2006/relationships/slide" Target="/ppt/slides/slide1.xml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5.png"/><Relationship Id="rId8" Type="http://schemas.openxmlformats.org/officeDocument/2006/relationships/image" Target="../media/image87.png"/><Relationship Id="rId11" Type="http://schemas.openxmlformats.org/officeDocument/2006/relationships/slide" Target="/ppt/slides/slide1.xml"/><Relationship Id="rId10" Type="http://schemas.openxmlformats.org/officeDocument/2006/relationships/slide" Target="/ppt/slides/slide1.xml"/><Relationship Id="rId12" Type="http://schemas.openxmlformats.org/officeDocument/2006/relationships/slide" Target="/ppt/slides/slide1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10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9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9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9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10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slide" Target="/ppt/slides/slide1.xml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" Target="/ppt/slides/slide1.xml"/><Relationship Id="rId8" Type="http://schemas.openxmlformats.org/officeDocument/2006/relationships/slide" Target="/ppt/slides/slide1.xml"/><Relationship Id="rId11" Type="http://schemas.openxmlformats.org/officeDocument/2006/relationships/image" Target="../media/image16.png"/><Relationship Id="rId10" Type="http://schemas.openxmlformats.org/officeDocument/2006/relationships/slide" Target="/ppt/slides/slide1.xml"/></Relationships>
</file>

<file path=ppt/slides/_rels/slide40.xml.rels><?xml version="1.0" encoding="UTF-8" standalone="yes"?><Relationships xmlns="http://schemas.openxmlformats.org/package/2006/relationships"><Relationship Id="rId40" Type="http://schemas.openxmlformats.org/officeDocument/2006/relationships/slide" Target="/ppt/slides/slide40.xml"/><Relationship Id="rId42" Type="http://schemas.openxmlformats.org/officeDocument/2006/relationships/slide" Target="/ppt/slides/slide40.xml"/><Relationship Id="rId41" Type="http://schemas.openxmlformats.org/officeDocument/2006/relationships/slide" Target="/ppt/slides/slide40.xml"/><Relationship Id="rId44" Type="http://schemas.openxmlformats.org/officeDocument/2006/relationships/slide" Target="/ppt/slides/slide43.xml"/><Relationship Id="rId43" Type="http://schemas.openxmlformats.org/officeDocument/2006/relationships/slide" Target="/ppt/slides/slide40.xml"/><Relationship Id="rId46" Type="http://schemas.openxmlformats.org/officeDocument/2006/relationships/slide" Target="/ppt/slides/slide43.xml"/><Relationship Id="rId45" Type="http://schemas.openxmlformats.org/officeDocument/2006/relationships/slide" Target="/ppt/slides/slide4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48" Type="http://schemas.openxmlformats.org/officeDocument/2006/relationships/slide" Target="/ppt/slides/slide43.xml"/><Relationship Id="rId47" Type="http://schemas.openxmlformats.org/officeDocument/2006/relationships/slide" Target="/ppt/slides/slide43.xml"/><Relationship Id="rId49" Type="http://schemas.openxmlformats.org/officeDocument/2006/relationships/slide" Target="/ppt/slides/slide43.xm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00.png"/><Relationship Id="rId8" Type="http://schemas.openxmlformats.org/officeDocument/2006/relationships/image" Target="../media/image8.png"/><Relationship Id="rId31" Type="http://schemas.openxmlformats.org/officeDocument/2006/relationships/slide" Target="/ppt/slides/slide14.xml"/><Relationship Id="rId30" Type="http://schemas.openxmlformats.org/officeDocument/2006/relationships/slide" Target="/ppt/slides/slide14.xml"/><Relationship Id="rId33" Type="http://schemas.openxmlformats.org/officeDocument/2006/relationships/slide" Target="/ppt/slides/slide14.xml"/><Relationship Id="rId32" Type="http://schemas.openxmlformats.org/officeDocument/2006/relationships/slide" Target="/ppt/slides/slide14.xml"/><Relationship Id="rId35" Type="http://schemas.openxmlformats.org/officeDocument/2006/relationships/slide" Target="/ppt/slides/slide14.xml"/><Relationship Id="rId34" Type="http://schemas.openxmlformats.org/officeDocument/2006/relationships/slide" Target="/ppt/slides/slide14.xml"/><Relationship Id="rId37" Type="http://schemas.openxmlformats.org/officeDocument/2006/relationships/slide" Target="/ppt/slides/slide27.xml"/><Relationship Id="rId36" Type="http://schemas.openxmlformats.org/officeDocument/2006/relationships/slide" Target="/ppt/slides/slide14.xml"/><Relationship Id="rId39" Type="http://schemas.openxmlformats.org/officeDocument/2006/relationships/slide" Target="/ppt/slides/slide27.xml"/><Relationship Id="rId38" Type="http://schemas.openxmlformats.org/officeDocument/2006/relationships/slide" Target="/ppt/slides/slide27.xml"/><Relationship Id="rId62" Type="http://schemas.openxmlformats.org/officeDocument/2006/relationships/slide" Target="/ppt/slides/slide62.xml"/><Relationship Id="rId61" Type="http://schemas.openxmlformats.org/officeDocument/2006/relationships/slide" Target="/ppt/slides/slide54.xml"/><Relationship Id="rId20" Type="http://schemas.openxmlformats.org/officeDocument/2006/relationships/slide" Target="/ppt/slides/slide9.xml"/><Relationship Id="rId64" Type="http://schemas.openxmlformats.org/officeDocument/2006/relationships/slide" Target="/ppt/slides/slide1.xml"/><Relationship Id="rId63" Type="http://schemas.openxmlformats.org/officeDocument/2006/relationships/slide" Target="/ppt/slides/slide62.xml"/><Relationship Id="rId22" Type="http://schemas.openxmlformats.org/officeDocument/2006/relationships/slide" Target="/ppt/slides/slide9.xml"/><Relationship Id="rId66" Type="http://schemas.openxmlformats.org/officeDocument/2006/relationships/slide" Target="/ppt/slides/slide1.xml"/><Relationship Id="rId21" Type="http://schemas.openxmlformats.org/officeDocument/2006/relationships/slide" Target="/ppt/slides/slide9.xml"/><Relationship Id="rId65" Type="http://schemas.openxmlformats.org/officeDocument/2006/relationships/slide" Target="/ppt/slides/slide1.xml"/><Relationship Id="rId24" Type="http://schemas.openxmlformats.org/officeDocument/2006/relationships/slide" Target="/ppt/slides/slide9.xml"/><Relationship Id="rId23" Type="http://schemas.openxmlformats.org/officeDocument/2006/relationships/slide" Target="/ppt/slides/slide9.xml"/><Relationship Id="rId67" Type="http://schemas.openxmlformats.org/officeDocument/2006/relationships/slide" Target="/ppt/slides/slide1.xml"/><Relationship Id="rId60" Type="http://schemas.openxmlformats.org/officeDocument/2006/relationships/slide" Target="/ppt/slides/slide54.xml"/><Relationship Id="rId26" Type="http://schemas.openxmlformats.org/officeDocument/2006/relationships/slide" Target="/ppt/slides/slide9.xml"/><Relationship Id="rId25" Type="http://schemas.openxmlformats.org/officeDocument/2006/relationships/slide" Target="/ppt/slides/slide9.xml"/><Relationship Id="rId28" Type="http://schemas.openxmlformats.org/officeDocument/2006/relationships/slide" Target="/ppt/slides/slide14.xml"/><Relationship Id="rId27" Type="http://schemas.openxmlformats.org/officeDocument/2006/relationships/slide" Target="/ppt/slides/slide9.xml"/><Relationship Id="rId29" Type="http://schemas.openxmlformats.org/officeDocument/2006/relationships/slide" Target="/ppt/slides/slide14.xml"/><Relationship Id="rId51" Type="http://schemas.openxmlformats.org/officeDocument/2006/relationships/slide" Target="/ppt/slides/slide43.xml"/><Relationship Id="rId50" Type="http://schemas.openxmlformats.org/officeDocument/2006/relationships/slide" Target="/ppt/slides/slide43.xml"/><Relationship Id="rId53" Type="http://schemas.openxmlformats.org/officeDocument/2006/relationships/slide" Target="/ppt/slides/slide43.xml"/><Relationship Id="rId52" Type="http://schemas.openxmlformats.org/officeDocument/2006/relationships/slide" Target="/ppt/slides/slide43.xml"/><Relationship Id="rId11" Type="http://schemas.openxmlformats.org/officeDocument/2006/relationships/image" Target="../media/image11.png"/><Relationship Id="rId55" Type="http://schemas.openxmlformats.org/officeDocument/2006/relationships/slide" Target="/ppt/slides/slide48.xml"/><Relationship Id="rId10" Type="http://schemas.openxmlformats.org/officeDocument/2006/relationships/image" Target="../media/image10.png"/><Relationship Id="rId54" Type="http://schemas.openxmlformats.org/officeDocument/2006/relationships/slide" Target="/ppt/slides/slide48.xml"/><Relationship Id="rId13" Type="http://schemas.openxmlformats.org/officeDocument/2006/relationships/slide" Target="/ppt/slides/slide3.xml"/><Relationship Id="rId57" Type="http://schemas.openxmlformats.org/officeDocument/2006/relationships/slide" Target="/ppt/slides/slide48.xml"/><Relationship Id="rId12" Type="http://schemas.openxmlformats.org/officeDocument/2006/relationships/slide" Target="/ppt/slides/slide3.xml"/><Relationship Id="rId56" Type="http://schemas.openxmlformats.org/officeDocument/2006/relationships/slide" Target="/ppt/slides/slide48.xml"/><Relationship Id="rId15" Type="http://schemas.openxmlformats.org/officeDocument/2006/relationships/slide" Target="/ppt/slides/slide3.xml"/><Relationship Id="rId59" Type="http://schemas.openxmlformats.org/officeDocument/2006/relationships/slide" Target="/ppt/slides/slide54.xml"/><Relationship Id="rId14" Type="http://schemas.openxmlformats.org/officeDocument/2006/relationships/slide" Target="/ppt/slides/slide3.xml"/><Relationship Id="rId58" Type="http://schemas.openxmlformats.org/officeDocument/2006/relationships/slide" Target="/ppt/slides/slide54.xml"/><Relationship Id="rId17" Type="http://schemas.openxmlformats.org/officeDocument/2006/relationships/slide" Target="/ppt/slides/slide3.xml"/><Relationship Id="rId16" Type="http://schemas.openxmlformats.org/officeDocument/2006/relationships/slide" Target="/ppt/slides/slide3.xml"/><Relationship Id="rId19" Type="http://schemas.openxmlformats.org/officeDocument/2006/relationships/slide" Target="/ppt/slides/slide9.xml"/><Relationship Id="rId18" Type="http://schemas.openxmlformats.org/officeDocument/2006/relationships/slide" Target="/ppt/slides/slide9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9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136.png"/></Relationships>
</file>

<file path=ppt/slides/_rels/slide43.xml.rels><?xml version="1.0" encoding="UTF-8" standalone="yes"?><Relationships xmlns="http://schemas.openxmlformats.org/package/2006/relationships"><Relationship Id="rId40" Type="http://schemas.openxmlformats.org/officeDocument/2006/relationships/slide" Target="/ppt/slides/slide40.xml"/><Relationship Id="rId42" Type="http://schemas.openxmlformats.org/officeDocument/2006/relationships/slide" Target="/ppt/slides/slide40.xml"/><Relationship Id="rId41" Type="http://schemas.openxmlformats.org/officeDocument/2006/relationships/slide" Target="/ppt/slides/slide40.xml"/><Relationship Id="rId44" Type="http://schemas.openxmlformats.org/officeDocument/2006/relationships/slide" Target="/ppt/slides/slide43.xml"/><Relationship Id="rId43" Type="http://schemas.openxmlformats.org/officeDocument/2006/relationships/slide" Target="/ppt/slides/slide40.xml"/><Relationship Id="rId46" Type="http://schemas.openxmlformats.org/officeDocument/2006/relationships/slide" Target="/ppt/slides/slide43.xml"/><Relationship Id="rId45" Type="http://schemas.openxmlformats.org/officeDocument/2006/relationships/slide" Target="/ppt/slides/slide4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48" Type="http://schemas.openxmlformats.org/officeDocument/2006/relationships/slide" Target="/ppt/slides/slide43.xml"/><Relationship Id="rId47" Type="http://schemas.openxmlformats.org/officeDocument/2006/relationships/slide" Target="/ppt/slides/slide43.xml"/><Relationship Id="rId49" Type="http://schemas.openxmlformats.org/officeDocument/2006/relationships/slide" Target="/ppt/slides/slide43.xm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5.png"/><Relationship Id="rId31" Type="http://schemas.openxmlformats.org/officeDocument/2006/relationships/slide" Target="/ppt/slides/slide14.xml"/><Relationship Id="rId30" Type="http://schemas.openxmlformats.org/officeDocument/2006/relationships/slide" Target="/ppt/slides/slide14.xml"/><Relationship Id="rId33" Type="http://schemas.openxmlformats.org/officeDocument/2006/relationships/slide" Target="/ppt/slides/slide14.xml"/><Relationship Id="rId32" Type="http://schemas.openxmlformats.org/officeDocument/2006/relationships/slide" Target="/ppt/slides/slide14.xml"/><Relationship Id="rId35" Type="http://schemas.openxmlformats.org/officeDocument/2006/relationships/slide" Target="/ppt/slides/slide14.xml"/><Relationship Id="rId34" Type="http://schemas.openxmlformats.org/officeDocument/2006/relationships/slide" Target="/ppt/slides/slide14.xml"/><Relationship Id="rId37" Type="http://schemas.openxmlformats.org/officeDocument/2006/relationships/slide" Target="/ppt/slides/slide27.xml"/><Relationship Id="rId36" Type="http://schemas.openxmlformats.org/officeDocument/2006/relationships/slide" Target="/ppt/slides/slide14.xml"/><Relationship Id="rId39" Type="http://schemas.openxmlformats.org/officeDocument/2006/relationships/slide" Target="/ppt/slides/slide27.xml"/><Relationship Id="rId38" Type="http://schemas.openxmlformats.org/officeDocument/2006/relationships/slide" Target="/ppt/slides/slide27.xml"/><Relationship Id="rId62" Type="http://schemas.openxmlformats.org/officeDocument/2006/relationships/slide" Target="/ppt/slides/slide62.xml"/><Relationship Id="rId61" Type="http://schemas.openxmlformats.org/officeDocument/2006/relationships/slide" Target="/ppt/slides/slide54.xml"/><Relationship Id="rId20" Type="http://schemas.openxmlformats.org/officeDocument/2006/relationships/slide" Target="/ppt/slides/slide9.xml"/><Relationship Id="rId64" Type="http://schemas.openxmlformats.org/officeDocument/2006/relationships/slide" Target="/ppt/slides/slide1.xml"/><Relationship Id="rId63" Type="http://schemas.openxmlformats.org/officeDocument/2006/relationships/slide" Target="/ppt/slides/slide62.xml"/><Relationship Id="rId22" Type="http://schemas.openxmlformats.org/officeDocument/2006/relationships/slide" Target="/ppt/slides/slide9.xml"/><Relationship Id="rId66" Type="http://schemas.openxmlformats.org/officeDocument/2006/relationships/slide" Target="/ppt/slides/slide1.xml"/><Relationship Id="rId21" Type="http://schemas.openxmlformats.org/officeDocument/2006/relationships/slide" Target="/ppt/slides/slide9.xml"/><Relationship Id="rId65" Type="http://schemas.openxmlformats.org/officeDocument/2006/relationships/slide" Target="/ppt/slides/slide1.xml"/><Relationship Id="rId24" Type="http://schemas.openxmlformats.org/officeDocument/2006/relationships/slide" Target="/ppt/slides/slide9.xml"/><Relationship Id="rId23" Type="http://schemas.openxmlformats.org/officeDocument/2006/relationships/slide" Target="/ppt/slides/slide9.xml"/><Relationship Id="rId67" Type="http://schemas.openxmlformats.org/officeDocument/2006/relationships/slide" Target="/ppt/slides/slide1.xml"/><Relationship Id="rId60" Type="http://schemas.openxmlformats.org/officeDocument/2006/relationships/slide" Target="/ppt/slides/slide54.xml"/><Relationship Id="rId26" Type="http://schemas.openxmlformats.org/officeDocument/2006/relationships/slide" Target="/ppt/slides/slide9.xml"/><Relationship Id="rId25" Type="http://schemas.openxmlformats.org/officeDocument/2006/relationships/slide" Target="/ppt/slides/slide9.xml"/><Relationship Id="rId28" Type="http://schemas.openxmlformats.org/officeDocument/2006/relationships/slide" Target="/ppt/slides/slide14.xml"/><Relationship Id="rId27" Type="http://schemas.openxmlformats.org/officeDocument/2006/relationships/slide" Target="/ppt/slides/slide9.xml"/><Relationship Id="rId29" Type="http://schemas.openxmlformats.org/officeDocument/2006/relationships/slide" Target="/ppt/slides/slide14.xml"/><Relationship Id="rId51" Type="http://schemas.openxmlformats.org/officeDocument/2006/relationships/slide" Target="/ppt/slides/slide43.xml"/><Relationship Id="rId50" Type="http://schemas.openxmlformats.org/officeDocument/2006/relationships/slide" Target="/ppt/slides/slide43.xml"/><Relationship Id="rId53" Type="http://schemas.openxmlformats.org/officeDocument/2006/relationships/slide" Target="/ppt/slides/slide43.xml"/><Relationship Id="rId52" Type="http://schemas.openxmlformats.org/officeDocument/2006/relationships/slide" Target="/ppt/slides/slide43.xml"/><Relationship Id="rId11" Type="http://schemas.openxmlformats.org/officeDocument/2006/relationships/image" Target="../media/image11.png"/><Relationship Id="rId55" Type="http://schemas.openxmlformats.org/officeDocument/2006/relationships/slide" Target="/ppt/slides/slide48.xml"/><Relationship Id="rId10" Type="http://schemas.openxmlformats.org/officeDocument/2006/relationships/image" Target="../media/image10.png"/><Relationship Id="rId54" Type="http://schemas.openxmlformats.org/officeDocument/2006/relationships/slide" Target="/ppt/slides/slide48.xml"/><Relationship Id="rId13" Type="http://schemas.openxmlformats.org/officeDocument/2006/relationships/slide" Target="/ppt/slides/slide3.xml"/><Relationship Id="rId57" Type="http://schemas.openxmlformats.org/officeDocument/2006/relationships/slide" Target="/ppt/slides/slide48.xml"/><Relationship Id="rId12" Type="http://schemas.openxmlformats.org/officeDocument/2006/relationships/slide" Target="/ppt/slides/slide3.xml"/><Relationship Id="rId56" Type="http://schemas.openxmlformats.org/officeDocument/2006/relationships/slide" Target="/ppt/slides/slide48.xml"/><Relationship Id="rId15" Type="http://schemas.openxmlformats.org/officeDocument/2006/relationships/slide" Target="/ppt/slides/slide3.xml"/><Relationship Id="rId59" Type="http://schemas.openxmlformats.org/officeDocument/2006/relationships/slide" Target="/ppt/slides/slide54.xml"/><Relationship Id="rId14" Type="http://schemas.openxmlformats.org/officeDocument/2006/relationships/slide" Target="/ppt/slides/slide3.xml"/><Relationship Id="rId58" Type="http://schemas.openxmlformats.org/officeDocument/2006/relationships/slide" Target="/ppt/slides/slide54.xml"/><Relationship Id="rId17" Type="http://schemas.openxmlformats.org/officeDocument/2006/relationships/slide" Target="/ppt/slides/slide3.xml"/><Relationship Id="rId16" Type="http://schemas.openxmlformats.org/officeDocument/2006/relationships/slide" Target="/ppt/slides/slide3.xml"/><Relationship Id="rId19" Type="http://schemas.openxmlformats.org/officeDocument/2006/relationships/slide" Target="/ppt/slides/slide9.xml"/><Relationship Id="rId18" Type="http://schemas.openxmlformats.org/officeDocument/2006/relationships/slide" Target="/ppt/slides/slide9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8.png"/><Relationship Id="rId4" Type="http://schemas.openxmlformats.org/officeDocument/2006/relationships/image" Target="../media/image101.png"/><Relationship Id="rId9" Type="http://schemas.openxmlformats.org/officeDocument/2006/relationships/image" Target="../media/image104.png"/><Relationship Id="rId5" Type="http://schemas.openxmlformats.org/officeDocument/2006/relationships/image" Target="../media/image103.png"/><Relationship Id="rId6" Type="http://schemas.openxmlformats.org/officeDocument/2006/relationships/image" Target="../media/image105.png"/><Relationship Id="rId7" Type="http://schemas.openxmlformats.org/officeDocument/2006/relationships/image" Target="../media/image102.png"/><Relationship Id="rId8" Type="http://schemas.openxmlformats.org/officeDocument/2006/relationships/image" Target="../media/image106.png"/><Relationship Id="rId11" Type="http://schemas.openxmlformats.org/officeDocument/2006/relationships/slide" Target="/ppt/slides/slide1.xml"/><Relationship Id="rId10" Type="http://schemas.openxmlformats.org/officeDocument/2006/relationships/image" Target="../media/image107.png"/><Relationship Id="rId13" Type="http://schemas.openxmlformats.org/officeDocument/2006/relationships/slide" Target="/ppt/slides/slide1.xml"/><Relationship Id="rId12" Type="http://schemas.openxmlformats.org/officeDocument/2006/relationships/slide" Target="/ppt/slides/slide1.xml"/><Relationship Id="rId14" Type="http://schemas.openxmlformats.org/officeDocument/2006/relationships/slide" Target="/ppt/slides/slide1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3.png"/><Relationship Id="rId4" Type="http://schemas.openxmlformats.org/officeDocument/2006/relationships/image" Target="../media/image117.png"/><Relationship Id="rId9" Type="http://schemas.openxmlformats.org/officeDocument/2006/relationships/slide" Target="/ppt/slides/slide1.xml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slide" Target="/ppt/slides/slide1.xml"/><Relationship Id="rId8" Type="http://schemas.openxmlformats.org/officeDocument/2006/relationships/slide" Target="/ppt/slides/slide1.xml"/><Relationship Id="rId10" Type="http://schemas.openxmlformats.org/officeDocument/2006/relationships/slide" Target="/ppt/slides/slide1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Relationship Id="rId4" Type="http://schemas.openxmlformats.org/officeDocument/2006/relationships/image" Target="../media/image115.png"/><Relationship Id="rId9" Type="http://schemas.openxmlformats.org/officeDocument/2006/relationships/image" Target="../media/image122.png"/><Relationship Id="rId5" Type="http://schemas.openxmlformats.org/officeDocument/2006/relationships/image" Target="../media/image116.png"/><Relationship Id="rId6" Type="http://schemas.openxmlformats.org/officeDocument/2006/relationships/image" Target="../media/image112.png"/><Relationship Id="rId7" Type="http://schemas.openxmlformats.org/officeDocument/2006/relationships/image" Target="../media/image114.png"/><Relationship Id="rId8" Type="http://schemas.openxmlformats.org/officeDocument/2006/relationships/image" Target="../media/image120.png"/><Relationship Id="rId11" Type="http://schemas.openxmlformats.org/officeDocument/2006/relationships/image" Target="../media/image127.png"/><Relationship Id="rId10" Type="http://schemas.openxmlformats.org/officeDocument/2006/relationships/image" Target="../media/image118.png"/><Relationship Id="rId13" Type="http://schemas.openxmlformats.org/officeDocument/2006/relationships/slide" Target="/ppt/slides/slide1.xml"/><Relationship Id="rId12" Type="http://schemas.openxmlformats.org/officeDocument/2006/relationships/image" Target="../media/image125.png"/><Relationship Id="rId15" Type="http://schemas.openxmlformats.org/officeDocument/2006/relationships/slide" Target="/ppt/slides/slide1.xml"/><Relationship Id="rId14" Type="http://schemas.openxmlformats.org/officeDocument/2006/relationships/slide" Target="/ppt/slides/slide1.xml"/><Relationship Id="rId16" Type="http://schemas.openxmlformats.org/officeDocument/2006/relationships/slide" Target="/ppt/slides/slide1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9.png"/><Relationship Id="rId4" Type="http://schemas.openxmlformats.org/officeDocument/2006/relationships/image" Target="../media/image121.png"/><Relationship Id="rId9" Type="http://schemas.openxmlformats.org/officeDocument/2006/relationships/image" Target="../media/image128.png"/><Relationship Id="rId5" Type="http://schemas.openxmlformats.org/officeDocument/2006/relationships/image" Target="../media/image123.png"/><Relationship Id="rId6" Type="http://schemas.openxmlformats.org/officeDocument/2006/relationships/image" Target="../media/image126.png"/><Relationship Id="rId7" Type="http://schemas.openxmlformats.org/officeDocument/2006/relationships/image" Target="../media/image105.png"/><Relationship Id="rId8" Type="http://schemas.openxmlformats.org/officeDocument/2006/relationships/image" Target="../media/image131.png"/><Relationship Id="rId11" Type="http://schemas.openxmlformats.org/officeDocument/2006/relationships/image" Target="../media/image139.png"/><Relationship Id="rId10" Type="http://schemas.openxmlformats.org/officeDocument/2006/relationships/image" Target="../media/image130.png"/><Relationship Id="rId13" Type="http://schemas.openxmlformats.org/officeDocument/2006/relationships/slide" Target="/ppt/slides/slide1.xml"/><Relationship Id="rId12" Type="http://schemas.openxmlformats.org/officeDocument/2006/relationships/slide" Target="/ppt/slides/slide1.xml"/><Relationship Id="rId15" Type="http://schemas.openxmlformats.org/officeDocument/2006/relationships/slide" Target="/ppt/slides/slide1.xml"/><Relationship Id="rId14" Type="http://schemas.openxmlformats.org/officeDocument/2006/relationships/slide" Target="/ppt/slides/slide1.xml"/></Relationships>
</file>

<file path=ppt/slides/_rels/slide48.xml.rels><?xml version="1.0" encoding="UTF-8" standalone="yes"?><Relationships xmlns="http://schemas.openxmlformats.org/package/2006/relationships"><Relationship Id="rId40" Type="http://schemas.openxmlformats.org/officeDocument/2006/relationships/slide" Target="/ppt/slides/slide40.xml"/><Relationship Id="rId42" Type="http://schemas.openxmlformats.org/officeDocument/2006/relationships/slide" Target="/ppt/slides/slide40.xml"/><Relationship Id="rId41" Type="http://schemas.openxmlformats.org/officeDocument/2006/relationships/slide" Target="/ppt/slides/slide40.xml"/><Relationship Id="rId44" Type="http://schemas.openxmlformats.org/officeDocument/2006/relationships/slide" Target="/ppt/slides/slide43.xml"/><Relationship Id="rId43" Type="http://schemas.openxmlformats.org/officeDocument/2006/relationships/slide" Target="/ppt/slides/slide40.xml"/><Relationship Id="rId46" Type="http://schemas.openxmlformats.org/officeDocument/2006/relationships/slide" Target="/ppt/slides/slide43.xml"/><Relationship Id="rId45" Type="http://schemas.openxmlformats.org/officeDocument/2006/relationships/slide" Target="/ppt/slides/slide4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132.png"/><Relationship Id="rId48" Type="http://schemas.openxmlformats.org/officeDocument/2006/relationships/slide" Target="/ppt/slides/slide43.xml"/><Relationship Id="rId47" Type="http://schemas.openxmlformats.org/officeDocument/2006/relationships/slide" Target="/ppt/slides/slide43.xml"/><Relationship Id="rId49" Type="http://schemas.openxmlformats.org/officeDocument/2006/relationships/slide" Target="/ppt/slides/slide43.xm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31" Type="http://schemas.openxmlformats.org/officeDocument/2006/relationships/slide" Target="/ppt/slides/slide14.xml"/><Relationship Id="rId30" Type="http://schemas.openxmlformats.org/officeDocument/2006/relationships/slide" Target="/ppt/slides/slide14.xml"/><Relationship Id="rId33" Type="http://schemas.openxmlformats.org/officeDocument/2006/relationships/slide" Target="/ppt/slides/slide14.xml"/><Relationship Id="rId32" Type="http://schemas.openxmlformats.org/officeDocument/2006/relationships/slide" Target="/ppt/slides/slide14.xml"/><Relationship Id="rId35" Type="http://schemas.openxmlformats.org/officeDocument/2006/relationships/slide" Target="/ppt/slides/slide14.xml"/><Relationship Id="rId34" Type="http://schemas.openxmlformats.org/officeDocument/2006/relationships/slide" Target="/ppt/slides/slide14.xml"/><Relationship Id="rId37" Type="http://schemas.openxmlformats.org/officeDocument/2006/relationships/slide" Target="/ppt/slides/slide27.xml"/><Relationship Id="rId36" Type="http://schemas.openxmlformats.org/officeDocument/2006/relationships/slide" Target="/ppt/slides/slide14.xml"/><Relationship Id="rId39" Type="http://schemas.openxmlformats.org/officeDocument/2006/relationships/slide" Target="/ppt/slides/slide27.xml"/><Relationship Id="rId38" Type="http://schemas.openxmlformats.org/officeDocument/2006/relationships/slide" Target="/ppt/slides/slide27.xml"/><Relationship Id="rId62" Type="http://schemas.openxmlformats.org/officeDocument/2006/relationships/slide" Target="/ppt/slides/slide62.xml"/><Relationship Id="rId61" Type="http://schemas.openxmlformats.org/officeDocument/2006/relationships/slide" Target="/ppt/slides/slide54.xml"/><Relationship Id="rId20" Type="http://schemas.openxmlformats.org/officeDocument/2006/relationships/slide" Target="/ppt/slides/slide9.xml"/><Relationship Id="rId64" Type="http://schemas.openxmlformats.org/officeDocument/2006/relationships/slide" Target="/ppt/slides/slide1.xml"/><Relationship Id="rId63" Type="http://schemas.openxmlformats.org/officeDocument/2006/relationships/slide" Target="/ppt/slides/slide62.xml"/><Relationship Id="rId22" Type="http://schemas.openxmlformats.org/officeDocument/2006/relationships/slide" Target="/ppt/slides/slide9.xml"/><Relationship Id="rId66" Type="http://schemas.openxmlformats.org/officeDocument/2006/relationships/slide" Target="/ppt/slides/slide1.xml"/><Relationship Id="rId21" Type="http://schemas.openxmlformats.org/officeDocument/2006/relationships/slide" Target="/ppt/slides/slide9.xml"/><Relationship Id="rId65" Type="http://schemas.openxmlformats.org/officeDocument/2006/relationships/slide" Target="/ppt/slides/slide1.xml"/><Relationship Id="rId24" Type="http://schemas.openxmlformats.org/officeDocument/2006/relationships/slide" Target="/ppt/slides/slide9.xml"/><Relationship Id="rId23" Type="http://schemas.openxmlformats.org/officeDocument/2006/relationships/slide" Target="/ppt/slides/slide9.xml"/><Relationship Id="rId67" Type="http://schemas.openxmlformats.org/officeDocument/2006/relationships/slide" Target="/ppt/slides/slide1.xml"/><Relationship Id="rId60" Type="http://schemas.openxmlformats.org/officeDocument/2006/relationships/slide" Target="/ppt/slides/slide54.xml"/><Relationship Id="rId26" Type="http://schemas.openxmlformats.org/officeDocument/2006/relationships/slide" Target="/ppt/slides/slide9.xml"/><Relationship Id="rId25" Type="http://schemas.openxmlformats.org/officeDocument/2006/relationships/slide" Target="/ppt/slides/slide9.xml"/><Relationship Id="rId28" Type="http://schemas.openxmlformats.org/officeDocument/2006/relationships/slide" Target="/ppt/slides/slide14.xml"/><Relationship Id="rId27" Type="http://schemas.openxmlformats.org/officeDocument/2006/relationships/slide" Target="/ppt/slides/slide9.xml"/><Relationship Id="rId29" Type="http://schemas.openxmlformats.org/officeDocument/2006/relationships/slide" Target="/ppt/slides/slide14.xml"/><Relationship Id="rId51" Type="http://schemas.openxmlformats.org/officeDocument/2006/relationships/slide" Target="/ppt/slides/slide43.xml"/><Relationship Id="rId50" Type="http://schemas.openxmlformats.org/officeDocument/2006/relationships/slide" Target="/ppt/slides/slide43.xml"/><Relationship Id="rId53" Type="http://schemas.openxmlformats.org/officeDocument/2006/relationships/slide" Target="/ppt/slides/slide43.xml"/><Relationship Id="rId52" Type="http://schemas.openxmlformats.org/officeDocument/2006/relationships/slide" Target="/ppt/slides/slide43.xml"/><Relationship Id="rId11" Type="http://schemas.openxmlformats.org/officeDocument/2006/relationships/image" Target="../media/image11.png"/><Relationship Id="rId55" Type="http://schemas.openxmlformats.org/officeDocument/2006/relationships/slide" Target="/ppt/slides/slide48.xml"/><Relationship Id="rId10" Type="http://schemas.openxmlformats.org/officeDocument/2006/relationships/image" Target="../media/image10.png"/><Relationship Id="rId54" Type="http://schemas.openxmlformats.org/officeDocument/2006/relationships/slide" Target="/ppt/slides/slide48.xml"/><Relationship Id="rId13" Type="http://schemas.openxmlformats.org/officeDocument/2006/relationships/slide" Target="/ppt/slides/slide3.xml"/><Relationship Id="rId57" Type="http://schemas.openxmlformats.org/officeDocument/2006/relationships/slide" Target="/ppt/slides/slide48.xml"/><Relationship Id="rId12" Type="http://schemas.openxmlformats.org/officeDocument/2006/relationships/slide" Target="/ppt/slides/slide3.xml"/><Relationship Id="rId56" Type="http://schemas.openxmlformats.org/officeDocument/2006/relationships/slide" Target="/ppt/slides/slide48.xml"/><Relationship Id="rId15" Type="http://schemas.openxmlformats.org/officeDocument/2006/relationships/slide" Target="/ppt/slides/slide3.xml"/><Relationship Id="rId59" Type="http://schemas.openxmlformats.org/officeDocument/2006/relationships/slide" Target="/ppt/slides/slide54.xml"/><Relationship Id="rId14" Type="http://schemas.openxmlformats.org/officeDocument/2006/relationships/slide" Target="/ppt/slides/slide3.xml"/><Relationship Id="rId58" Type="http://schemas.openxmlformats.org/officeDocument/2006/relationships/slide" Target="/ppt/slides/slide54.xml"/><Relationship Id="rId17" Type="http://schemas.openxmlformats.org/officeDocument/2006/relationships/slide" Target="/ppt/slides/slide3.xml"/><Relationship Id="rId16" Type="http://schemas.openxmlformats.org/officeDocument/2006/relationships/slide" Target="/ppt/slides/slide3.xml"/><Relationship Id="rId19" Type="http://schemas.openxmlformats.org/officeDocument/2006/relationships/slide" Target="/ppt/slides/slide9.xml"/><Relationship Id="rId18" Type="http://schemas.openxmlformats.org/officeDocument/2006/relationships/slide" Target="/ppt/slides/slide9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3.png"/><Relationship Id="rId4" Type="http://schemas.openxmlformats.org/officeDocument/2006/relationships/image" Target="../media/image60.png"/><Relationship Id="rId9" Type="http://schemas.openxmlformats.org/officeDocument/2006/relationships/slide" Target="/ppt/slides/slide1.xml"/><Relationship Id="rId5" Type="http://schemas.openxmlformats.org/officeDocument/2006/relationships/image" Target="../media/image141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slide" Target="/ppt/slides/slide1.xml"/><Relationship Id="rId11" Type="http://schemas.openxmlformats.org/officeDocument/2006/relationships/slide" Target="/ppt/slides/slide1.xml"/><Relationship Id="rId10" Type="http://schemas.openxmlformats.org/officeDocument/2006/relationships/slide" Target="/ppt/slides/slide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slide" Target="/ppt/slides/slide1.xml"/><Relationship Id="rId8" Type="http://schemas.openxmlformats.org/officeDocument/2006/relationships/slide" Target="/ppt/slides/slide1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20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0.png"/><Relationship Id="rId4" Type="http://schemas.openxmlformats.org/officeDocument/2006/relationships/image" Target="../media/image147.png"/><Relationship Id="rId9" Type="http://schemas.openxmlformats.org/officeDocument/2006/relationships/image" Target="../media/image145.png"/><Relationship Id="rId5" Type="http://schemas.openxmlformats.org/officeDocument/2006/relationships/image" Target="../media/image142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43.png"/><Relationship Id="rId11" Type="http://schemas.openxmlformats.org/officeDocument/2006/relationships/slide" Target="/ppt/slides/slide1.xml"/><Relationship Id="rId10" Type="http://schemas.openxmlformats.org/officeDocument/2006/relationships/image" Target="../media/image152.png"/><Relationship Id="rId13" Type="http://schemas.openxmlformats.org/officeDocument/2006/relationships/slide" Target="/ppt/slides/slide1.xml"/><Relationship Id="rId12" Type="http://schemas.openxmlformats.org/officeDocument/2006/relationships/slide" Target="/ppt/slides/slide1.xml"/><Relationship Id="rId14" Type="http://schemas.openxmlformats.org/officeDocument/2006/relationships/slide" Target="/ppt/slides/slide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4.png"/><Relationship Id="rId4" Type="http://schemas.openxmlformats.org/officeDocument/2006/relationships/image" Target="../media/image148.png"/><Relationship Id="rId9" Type="http://schemas.openxmlformats.org/officeDocument/2006/relationships/slide" Target="/ppt/slides/slide1.xml"/><Relationship Id="rId5" Type="http://schemas.openxmlformats.org/officeDocument/2006/relationships/image" Target="../media/image153.png"/><Relationship Id="rId6" Type="http://schemas.openxmlformats.org/officeDocument/2006/relationships/slide" Target="/ppt/slides/slide1.xml"/><Relationship Id="rId7" Type="http://schemas.openxmlformats.org/officeDocument/2006/relationships/slide" Target="/ppt/slides/slide1.xml"/><Relationship Id="rId8" Type="http://schemas.openxmlformats.org/officeDocument/2006/relationships/slide" Target="/ppt/slides/slide1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/Relationships>
</file>

<file path=ppt/slides/_rels/slide54.xml.rels><?xml version="1.0" encoding="UTF-8" standalone="yes"?><Relationships xmlns="http://schemas.openxmlformats.org/package/2006/relationships"><Relationship Id="rId40" Type="http://schemas.openxmlformats.org/officeDocument/2006/relationships/slide" Target="/ppt/slides/slide40.xml"/><Relationship Id="rId42" Type="http://schemas.openxmlformats.org/officeDocument/2006/relationships/slide" Target="/ppt/slides/slide40.xml"/><Relationship Id="rId41" Type="http://schemas.openxmlformats.org/officeDocument/2006/relationships/slide" Target="/ppt/slides/slide40.xml"/><Relationship Id="rId44" Type="http://schemas.openxmlformats.org/officeDocument/2006/relationships/slide" Target="/ppt/slides/slide43.xml"/><Relationship Id="rId43" Type="http://schemas.openxmlformats.org/officeDocument/2006/relationships/slide" Target="/ppt/slides/slide40.xml"/><Relationship Id="rId46" Type="http://schemas.openxmlformats.org/officeDocument/2006/relationships/slide" Target="/ppt/slides/slide43.xml"/><Relationship Id="rId45" Type="http://schemas.openxmlformats.org/officeDocument/2006/relationships/slide" Target="/ppt/slides/slide4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48" Type="http://schemas.openxmlformats.org/officeDocument/2006/relationships/slide" Target="/ppt/slides/slide43.xml"/><Relationship Id="rId47" Type="http://schemas.openxmlformats.org/officeDocument/2006/relationships/slide" Target="/ppt/slides/slide43.xml"/><Relationship Id="rId49" Type="http://schemas.openxmlformats.org/officeDocument/2006/relationships/slide" Target="/ppt/slides/slide43.xm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31" Type="http://schemas.openxmlformats.org/officeDocument/2006/relationships/slide" Target="/ppt/slides/slide14.xml"/><Relationship Id="rId30" Type="http://schemas.openxmlformats.org/officeDocument/2006/relationships/slide" Target="/ppt/slides/slide14.xml"/><Relationship Id="rId33" Type="http://schemas.openxmlformats.org/officeDocument/2006/relationships/slide" Target="/ppt/slides/slide14.xml"/><Relationship Id="rId32" Type="http://schemas.openxmlformats.org/officeDocument/2006/relationships/slide" Target="/ppt/slides/slide14.xml"/><Relationship Id="rId35" Type="http://schemas.openxmlformats.org/officeDocument/2006/relationships/slide" Target="/ppt/slides/slide14.xml"/><Relationship Id="rId34" Type="http://schemas.openxmlformats.org/officeDocument/2006/relationships/slide" Target="/ppt/slides/slide14.xml"/><Relationship Id="rId37" Type="http://schemas.openxmlformats.org/officeDocument/2006/relationships/slide" Target="/ppt/slides/slide27.xml"/><Relationship Id="rId36" Type="http://schemas.openxmlformats.org/officeDocument/2006/relationships/slide" Target="/ppt/slides/slide14.xml"/><Relationship Id="rId39" Type="http://schemas.openxmlformats.org/officeDocument/2006/relationships/slide" Target="/ppt/slides/slide27.xml"/><Relationship Id="rId38" Type="http://schemas.openxmlformats.org/officeDocument/2006/relationships/slide" Target="/ppt/slides/slide27.xml"/><Relationship Id="rId62" Type="http://schemas.openxmlformats.org/officeDocument/2006/relationships/slide" Target="/ppt/slides/slide62.xml"/><Relationship Id="rId61" Type="http://schemas.openxmlformats.org/officeDocument/2006/relationships/slide" Target="/ppt/slides/slide54.xml"/><Relationship Id="rId20" Type="http://schemas.openxmlformats.org/officeDocument/2006/relationships/slide" Target="/ppt/slides/slide9.xml"/><Relationship Id="rId64" Type="http://schemas.openxmlformats.org/officeDocument/2006/relationships/slide" Target="/ppt/slides/slide1.xml"/><Relationship Id="rId63" Type="http://schemas.openxmlformats.org/officeDocument/2006/relationships/slide" Target="/ppt/slides/slide62.xml"/><Relationship Id="rId22" Type="http://schemas.openxmlformats.org/officeDocument/2006/relationships/slide" Target="/ppt/slides/slide9.xml"/><Relationship Id="rId66" Type="http://schemas.openxmlformats.org/officeDocument/2006/relationships/slide" Target="/ppt/slides/slide1.xml"/><Relationship Id="rId21" Type="http://schemas.openxmlformats.org/officeDocument/2006/relationships/slide" Target="/ppt/slides/slide9.xml"/><Relationship Id="rId65" Type="http://schemas.openxmlformats.org/officeDocument/2006/relationships/slide" Target="/ppt/slides/slide1.xml"/><Relationship Id="rId24" Type="http://schemas.openxmlformats.org/officeDocument/2006/relationships/slide" Target="/ppt/slides/slide9.xml"/><Relationship Id="rId23" Type="http://schemas.openxmlformats.org/officeDocument/2006/relationships/slide" Target="/ppt/slides/slide9.xml"/><Relationship Id="rId67" Type="http://schemas.openxmlformats.org/officeDocument/2006/relationships/slide" Target="/ppt/slides/slide1.xml"/><Relationship Id="rId60" Type="http://schemas.openxmlformats.org/officeDocument/2006/relationships/slide" Target="/ppt/slides/slide54.xml"/><Relationship Id="rId26" Type="http://schemas.openxmlformats.org/officeDocument/2006/relationships/slide" Target="/ppt/slides/slide9.xml"/><Relationship Id="rId25" Type="http://schemas.openxmlformats.org/officeDocument/2006/relationships/slide" Target="/ppt/slides/slide9.xml"/><Relationship Id="rId28" Type="http://schemas.openxmlformats.org/officeDocument/2006/relationships/slide" Target="/ppt/slides/slide14.xml"/><Relationship Id="rId27" Type="http://schemas.openxmlformats.org/officeDocument/2006/relationships/slide" Target="/ppt/slides/slide9.xml"/><Relationship Id="rId29" Type="http://schemas.openxmlformats.org/officeDocument/2006/relationships/slide" Target="/ppt/slides/slide14.xml"/><Relationship Id="rId51" Type="http://schemas.openxmlformats.org/officeDocument/2006/relationships/slide" Target="/ppt/slides/slide43.xml"/><Relationship Id="rId50" Type="http://schemas.openxmlformats.org/officeDocument/2006/relationships/slide" Target="/ppt/slides/slide43.xml"/><Relationship Id="rId53" Type="http://schemas.openxmlformats.org/officeDocument/2006/relationships/slide" Target="/ppt/slides/slide43.xml"/><Relationship Id="rId52" Type="http://schemas.openxmlformats.org/officeDocument/2006/relationships/slide" Target="/ppt/slides/slide43.xml"/><Relationship Id="rId11" Type="http://schemas.openxmlformats.org/officeDocument/2006/relationships/image" Target="../media/image11.png"/><Relationship Id="rId55" Type="http://schemas.openxmlformats.org/officeDocument/2006/relationships/slide" Target="/ppt/slides/slide48.xml"/><Relationship Id="rId10" Type="http://schemas.openxmlformats.org/officeDocument/2006/relationships/image" Target="../media/image156.png"/><Relationship Id="rId54" Type="http://schemas.openxmlformats.org/officeDocument/2006/relationships/slide" Target="/ppt/slides/slide48.xml"/><Relationship Id="rId13" Type="http://schemas.openxmlformats.org/officeDocument/2006/relationships/slide" Target="/ppt/slides/slide3.xml"/><Relationship Id="rId57" Type="http://schemas.openxmlformats.org/officeDocument/2006/relationships/slide" Target="/ppt/slides/slide48.xml"/><Relationship Id="rId12" Type="http://schemas.openxmlformats.org/officeDocument/2006/relationships/slide" Target="/ppt/slides/slide3.xml"/><Relationship Id="rId56" Type="http://schemas.openxmlformats.org/officeDocument/2006/relationships/slide" Target="/ppt/slides/slide48.xml"/><Relationship Id="rId15" Type="http://schemas.openxmlformats.org/officeDocument/2006/relationships/slide" Target="/ppt/slides/slide3.xml"/><Relationship Id="rId59" Type="http://schemas.openxmlformats.org/officeDocument/2006/relationships/slide" Target="/ppt/slides/slide54.xml"/><Relationship Id="rId14" Type="http://schemas.openxmlformats.org/officeDocument/2006/relationships/slide" Target="/ppt/slides/slide3.xml"/><Relationship Id="rId58" Type="http://schemas.openxmlformats.org/officeDocument/2006/relationships/slide" Target="/ppt/slides/slide54.xml"/><Relationship Id="rId17" Type="http://schemas.openxmlformats.org/officeDocument/2006/relationships/slide" Target="/ppt/slides/slide3.xml"/><Relationship Id="rId16" Type="http://schemas.openxmlformats.org/officeDocument/2006/relationships/slide" Target="/ppt/slides/slide3.xml"/><Relationship Id="rId19" Type="http://schemas.openxmlformats.org/officeDocument/2006/relationships/slide" Target="/ppt/slides/slide9.xml"/><Relationship Id="rId18" Type="http://schemas.openxmlformats.org/officeDocument/2006/relationships/slide" Target="/ppt/slides/slide9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9" Type="http://schemas.openxmlformats.org/officeDocument/2006/relationships/slide" Target="/ppt/slides/slide1.xml"/><Relationship Id="rId5" Type="http://schemas.openxmlformats.org/officeDocument/2006/relationships/image" Target="../media/image162.png"/><Relationship Id="rId6" Type="http://schemas.openxmlformats.org/officeDocument/2006/relationships/slide" Target="/ppt/slides/slide1.xml"/><Relationship Id="rId7" Type="http://schemas.openxmlformats.org/officeDocument/2006/relationships/slide" Target="/ppt/slides/slide1.xml"/><Relationship Id="rId8" Type="http://schemas.openxmlformats.org/officeDocument/2006/relationships/slide" Target="/ppt/slides/slide1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57.png"/><Relationship Id="rId4" Type="http://schemas.openxmlformats.org/officeDocument/2006/relationships/image" Target="../media/image161.png"/><Relationship Id="rId9" Type="http://schemas.openxmlformats.org/officeDocument/2006/relationships/image" Target="../media/image105.png"/><Relationship Id="rId5" Type="http://schemas.openxmlformats.org/officeDocument/2006/relationships/image" Target="../media/image158.png"/><Relationship Id="rId6" Type="http://schemas.openxmlformats.org/officeDocument/2006/relationships/image" Target="../media/image165.png"/><Relationship Id="rId7" Type="http://schemas.openxmlformats.org/officeDocument/2006/relationships/image" Target="../media/image159.png"/><Relationship Id="rId8" Type="http://schemas.openxmlformats.org/officeDocument/2006/relationships/image" Target="../media/image24.png"/><Relationship Id="rId11" Type="http://schemas.openxmlformats.org/officeDocument/2006/relationships/image" Target="../media/image163.png"/><Relationship Id="rId10" Type="http://schemas.openxmlformats.org/officeDocument/2006/relationships/image" Target="../media/image179.png"/><Relationship Id="rId13" Type="http://schemas.openxmlformats.org/officeDocument/2006/relationships/slide" Target="/ppt/slides/slide1.xml"/><Relationship Id="rId12" Type="http://schemas.openxmlformats.org/officeDocument/2006/relationships/slide" Target="/ppt/slides/slide1.xml"/><Relationship Id="rId15" Type="http://schemas.openxmlformats.org/officeDocument/2006/relationships/slide" Target="/ppt/slides/slide1.xml"/><Relationship Id="rId14" Type="http://schemas.openxmlformats.org/officeDocument/2006/relationships/slide" Target="/ppt/slides/slide1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21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21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64.png"/><Relationship Id="rId4" Type="http://schemas.openxmlformats.org/officeDocument/2006/relationships/image" Target="../media/image171.png"/><Relationship Id="rId9" Type="http://schemas.openxmlformats.org/officeDocument/2006/relationships/image" Target="../media/image167.png"/><Relationship Id="rId5" Type="http://schemas.openxmlformats.org/officeDocument/2006/relationships/image" Target="../media/image175.png"/><Relationship Id="rId6" Type="http://schemas.openxmlformats.org/officeDocument/2006/relationships/image" Target="../media/image166.png"/><Relationship Id="rId7" Type="http://schemas.openxmlformats.org/officeDocument/2006/relationships/image" Target="../media/image169.png"/><Relationship Id="rId8" Type="http://schemas.openxmlformats.org/officeDocument/2006/relationships/image" Target="../media/image168.png"/><Relationship Id="rId11" Type="http://schemas.openxmlformats.org/officeDocument/2006/relationships/image" Target="../media/image170.png"/><Relationship Id="rId10" Type="http://schemas.openxmlformats.org/officeDocument/2006/relationships/image" Target="../media/image174.png"/><Relationship Id="rId13" Type="http://schemas.openxmlformats.org/officeDocument/2006/relationships/image" Target="../media/image173.png"/><Relationship Id="rId12" Type="http://schemas.openxmlformats.org/officeDocument/2006/relationships/image" Target="../media/image172.png"/><Relationship Id="rId15" Type="http://schemas.openxmlformats.org/officeDocument/2006/relationships/image" Target="../media/image176.png"/><Relationship Id="rId14" Type="http://schemas.openxmlformats.org/officeDocument/2006/relationships/image" Target="../media/image182.png"/><Relationship Id="rId17" Type="http://schemas.openxmlformats.org/officeDocument/2006/relationships/slide" Target="/ppt/slides/slide1.xml"/><Relationship Id="rId16" Type="http://schemas.openxmlformats.org/officeDocument/2006/relationships/slide" Target="/ppt/slides/slide1.xml"/><Relationship Id="rId19" Type="http://schemas.openxmlformats.org/officeDocument/2006/relationships/slide" Target="/ppt/slides/slide1.xml"/><Relationship Id="rId18" Type="http://schemas.openxmlformats.org/officeDocument/2006/relationships/slide" Target="/ppt/slides/slide1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216.png"/></Relationships>
</file>

<file path=ppt/slides/_rels/slide62.xml.rels><?xml version="1.0" encoding="UTF-8" standalone="yes"?><Relationships xmlns="http://schemas.openxmlformats.org/package/2006/relationships"><Relationship Id="rId40" Type="http://schemas.openxmlformats.org/officeDocument/2006/relationships/slide" Target="/ppt/slides/slide40.xml"/><Relationship Id="rId42" Type="http://schemas.openxmlformats.org/officeDocument/2006/relationships/slide" Target="/ppt/slides/slide40.xml"/><Relationship Id="rId41" Type="http://schemas.openxmlformats.org/officeDocument/2006/relationships/slide" Target="/ppt/slides/slide40.xml"/><Relationship Id="rId44" Type="http://schemas.openxmlformats.org/officeDocument/2006/relationships/slide" Target="/ppt/slides/slide43.xml"/><Relationship Id="rId43" Type="http://schemas.openxmlformats.org/officeDocument/2006/relationships/slide" Target="/ppt/slides/slide40.xml"/><Relationship Id="rId46" Type="http://schemas.openxmlformats.org/officeDocument/2006/relationships/slide" Target="/ppt/slides/slide43.xml"/><Relationship Id="rId45" Type="http://schemas.openxmlformats.org/officeDocument/2006/relationships/slide" Target="/ppt/slides/slide4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48" Type="http://schemas.openxmlformats.org/officeDocument/2006/relationships/slide" Target="/ppt/slides/slide43.xml"/><Relationship Id="rId47" Type="http://schemas.openxmlformats.org/officeDocument/2006/relationships/slide" Target="/ppt/slides/slide43.xml"/><Relationship Id="rId49" Type="http://schemas.openxmlformats.org/officeDocument/2006/relationships/slide" Target="/ppt/slides/slide43.xm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31" Type="http://schemas.openxmlformats.org/officeDocument/2006/relationships/slide" Target="/ppt/slides/slide14.xml"/><Relationship Id="rId30" Type="http://schemas.openxmlformats.org/officeDocument/2006/relationships/slide" Target="/ppt/slides/slide14.xml"/><Relationship Id="rId33" Type="http://schemas.openxmlformats.org/officeDocument/2006/relationships/slide" Target="/ppt/slides/slide14.xml"/><Relationship Id="rId32" Type="http://schemas.openxmlformats.org/officeDocument/2006/relationships/slide" Target="/ppt/slides/slide14.xml"/><Relationship Id="rId35" Type="http://schemas.openxmlformats.org/officeDocument/2006/relationships/slide" Target="/ppt/slides/slide14.xml"/><Relationship Id="rId34" Type="http://schemas.openxmlformats.org/officeDocument/2006/relationships/slide" Target="/ppt/slides/slide14.xml"/><Relationship Id="rId37" Type="http://schemas.openxmlformats.org/officeDocument/2006/relationships/slide" Target="/ppt/slides/slide27.xml"/><Relationship Id="rId36" Type="http://schemas.openxmlformats.org/officeDocument/2006/relationships/slide" Target="/ppt/slides/slide14.xml"/><Relationship Id="rId39" Type="http://schemas.openxmlformats.org/officeDocument/2006/relationships/slide" Target="/ppt/slides/slide27.xml"/><Relationship Id="rId38" Type="http://schemas.openxmlformats.org/officeDocument/2006/relationships/slide" Target="/ppt/slides/slide27.xml"/><Relationship Id="rId62" Type="http://schemas.openxmlformats.org/officeDocument/2006/relationships/slide" Target="/ppt/slides/slide62.xml"/><Relationship Id="rId61" Type="http://schemas.openxmlformats.org/officeDocument/2006/relationships/slide" Target="/ppt/slides/slide54.xml"/><Relationship Id="rId20" Type="http://schemas.openxmlformats.org/officeDocument/2006/relationships/slide" Target="/ppt/slides/slide9.xml"/><Relationship Id="rId64" Type="http://schemas.openxmlformats.org/officeDocument/2006/relationships/slide" Target="/ppt/slides/slide1.xml"/><Relationship Id="rId63" Type="http://schemas.openxmlformats.org/officeDocument/2006/relationships/slide" Target="/ppt/slides/slide62.xml"/><Relationship Id="rId22" Type="http://schemas.openxmlformats.org/officeDocument/2006/relationships/slide" Target="/ppt/slides/slide9.xml"/><Relationship Id="rId66" Type="http://schemas.openxmlformats.org/officeDocument/2006/relationships/slide" Target="/ppt/slides/slide1.xml"/><Relationship Id="rId21" Type="http://schemas.openxmlformats.org/officeDocument/2006/relationships/slide" Target="/ppt/slides/slide9.xml"/><Relationship Id="rId65" Type="http://schemas.openxmlformats.org/officeDocument/2006/relationships/slide" Target="/ppt/slides/slide1.xml"/><Relationship Id="rId24" Type="http://schemas.openxmlformats.org/officeDocument/2006/relationships/slide" Target="/ppt/slides/slide9.xml"/><Relationship Id="rId23" Type="http://schemas.openxmlformats.org/officeDocument/2006/relationships/slide" Target="/ppt/slides/slide9.xml"/><Relationship Id="rId67" Type="http://schemas.openxmlformats.org/officeDocument/2006/relationships/slide" Target="/ppt/slides/slide1.xml"/><Relationship Id="rId60" Type="http://schemas.openxmlformats.org/officeDocument/2006/relationships/slide" Target="/ppt/slides/slide54.xml"/><Relationship Id="rId26" Type="http://schemas.openxmlformats.org/officeDocument/2006/relationships/slide" Target="/ppt/slides/slide9.xml"/><Relationship Id="rId25" Type="http://schemas.openxmlformats.org/officeDocument/2006/relationships/slide" Target="/ppt/slides/slide9.xml"/><Relationship Id="rId28" Type="http://schemas.openxmlformats.org/officeDocument/2006/relationships/slide" Target="/ppt/slides/slide14.xml"/><Relationship Id="rId27" Type="http://schemas.openxmlformats.org/officeDocument/2006/relationships/slide" Target="/ppt/slides/slide9.xml"/><Relationship Id="rId29" Type="http://schemas.openxmlformats.org/officeDocument/2006/relationships/slide" Target="/ppt/slides/slide14.xml"/><Relationship Id="rId51" Type="http://schemas.openxmlformats.org/officeDocument/2006/relationships/slide" Target="/ppt/slides/slide43.xml"/><Relationship Id="rId50" Type="http://schemas.openxmlformats.org/officeDocument/2006/relationships/slide" Target="/ppt/slides/slide43.xml"/><Relationship Id="rId53" Type="http://schemas.openxmlformats.org/officeDocument/2006/relationships/slide" Target="/ppt/slides/slide43.xml"/><Relationship Id="rId52" Type="http://schemas.openxmlformats.org/officeDocument/2006/relationships/slide" Target="/ppt/slides/slide43.xml"/><Relationship Id="rId11" Type="http://schemas.openxmlformats.org/officeDocument/2006/relationships/image" Target="../media/image181.png"/><Relationship Id="rId55" Type="http://schemas.openxmlformats.org/officeDocument/2006/relationships/slide" Target="/ppt/slides/slide48.xml"/><Relationship Id="rId10" Type="http://schemas.openxmlformats.org/officeDocument/2006/relationships/image" Target="../media/image10.png"/><Relationship Id="rId54" Type="http://schemas.openxmlformats.org/officeDocument/2006/relationships/slide" Target="/ppt/slides/slide48.xml"/><Relationship Id="rId13" Type="http://schemas.openxmlformats.org/officeDocument/2006/relationships/slide" Target="/ppt/slides/slide3.xml"/><Relationship Id="rId57" Type="http://schemas.openxmlformats.org/officeDocument/2006/relationships/slide" Target="/ppt/slides/slide48.xml"/><Relationship Id="rId12" Type="http://schemas.openxmlformats.org/officeDocument/2006/relationships/slide" Target="/ppt/slides/slide3.xml"/><Relationship Id="rId56" Type="http://schemas.openxmlformats.org/officeDocument/2006/relationships/slide" Target="/ppt/slides/slide48.xml"/><Relationship Id="rId15" Type="http://schemas.openxmlformats.org/officeDocument/2006/relationships/slide" Target="/ppt/slides/slide3.xml"/><Relationship Id="rId59" Type="http://schemas.openxmlformats.org/officeDocument/2006/relationships/slide" Target="/ppt/slides/slide54.xml"/><Relationship Id="rId14" Type="http://schemas.openxmlformats.org/officeDocument/2006/relationships/slide" Target="/ppt/slides/slide3.xml"/><Relationship Id="rId58" Type="http://schemas.openxmlformats.org/officeDocument/2006/relationships/slide" Target="/ppt/slides/slide54.xml"/><Relationship Id="rId17" Type="http://schemas.openxmlformats.org/officeDocument/2006/relationships/slide" Target="/ppt/slides/slide3.xml"/><Relationship Id="rId16" Type="http://schemas.openxmlformats.org/officeDocument/2006/relationships/slide" Target="/ppt/slides/slide3.xml"/><Relationship Id="rId19" Type="http://schemas.openxmlformats.org/officeDocument/2006/relationships/slide" Target="/ppt/slides/slide9.xml"/><Relationship Id="rId18" Type="http://schemas.openxmlformats.org/officeDocument/2006/relationships/slide" Target="/ppt/slides/slide9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80.png"/><Relationship Id="rId4" Type="http://schemas.openxmlformats.org/officeDocument/2006/relationships/image" Target="../media/image184.png"/><Relationship Id="rId9" Type="http://schemas.openxmlformats.org/officeDocument/2006/relationships/image" Target="../media/image150.png"/><Relationship Id="rId5" Type="http://schemas.openxmlformats.org/officeDocument/2006/relationships/image" Target="../media/image188.png"/><Relationship Id="rId6" Type="http://schemas.openxmlformats.org/officeDocument/2006/relationships/image" Target="../media/image186.png"/><Relationship Id="rId7" Type="http://schemas.openxmlformats.org/officeDocument/2006/relationships/image" Target="../media/image185.png"/><Relationship Id="rId8" Type="http://schemas.openxmlformats.org/officeDocument/2006/relationships/image" Target="../media/image190.png"/><Relationship Id="rId11" Type="http://schemas.openxmlformats.org/officeDocument/2006/relationships/slide" Target="/ppt/slides/slide1.xml"/><Relationship Id="rId10" Type="http://schemas.openxmlformats.org/officeDocument/2006/relationships/image" Target="../media/image182.png"/><Relationship Id="rId13" Type="http://schemas.openxmlformats.org/officeDocument/2006/relationships/slide" Target="/ppt/slides/slide1.xml"/><Relationship Id="rId12" Type="http://schemas.openxmlformats.org/officeDocument/2006/relationships/slide" Target="/ppt/slides/slide1.xml"/><Relationship Id="rId14" Type="http://schemas.openxmlformats.org/officeDocument/2006/relationships/slide" Target="/ppt/slides/slide1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21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197.png"/><Relationship Id="rId5" Type="http://schemas.openxmlformats.org/officeDocument/2006/relationships/image" Target="../media/image193.png"/><Relationship Id="rId6" Type="http://schemas.openxmlformats.org/officeDocument/2006/relationships/image" Target="../media/image144.png"/><Relationship Id="rId7" Type="http://schemas.openxmlformats.org/officeDocument/2006/relationships/image" Target="../media/image200.png"/><Relationship Id="rId8" Type="http://schemas.openxmlformats.org/officeDocument/2006/relationships/image" Target="../media/image195.png"/><Relationship Id="rId11" Type="http://schemas.openxmlformats.org/officeDocument/2006/relationships/image" Target="../media/image199.png"/><Relationship Id="rId10" Type="http://schemas.openxmlformats.org/officeDocument/2006/relationships/image" Target="../media/image196.png"/><Relationship Id="rId13" Type="http://schemas.openxmlformats.org/officeDocument/2006/relationships/slide" Target="/ppt/slides/slide1.xml"/><Relationship Id="rId12" Type="http://schemas.openxmlformats.org/officeDocument/2006/relationships/slide" Target="/ppt/slides/slide1.xml"/><Relationship Id="rId15" Type="http://schemas.openxmlformats.org/officeDocument/2006/relationships/slide" Target="/ppt/slides/slide1.xml"/><Relationship Id="rId14" Type="http://schemas.openxmlformats.org/officeDocument/2006/relationships/slide" Target="/ppt/slides/slide1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64.png"/><Relationship Id="rId4" Type="http://schemas.openxmlformats.org/officeDocument/2006/relationships/image" Target="../media/image171.png"/><Relationship Id="rId9" Type="http://schemas.openxmlformats.org/officeDocument/2006/relationships/image" Target="../media/image209.png"/><Relationship Id="rId5" Type="http://schemas.openxmlformats.org/officeDocument/2006/relationships/image" Target="../media/image175.png"/><Relationship Id="rId6" Type="http://schemas.openxmlformats.org/officeDocument/2006/relationships/image" Target="../media/image203.png"/><Relationship Id="rId7" Type="http://schemas.openxmlformats.org/officeDocument/2006/relationships/image" Target="../media/image102.png"/><Relationship Id="rId8" Type="http://schemas.openxmlformats.org/officeDocument/2006/relationships/image" Target="../media/image168.png"/><Relationship Id="rId11" Type="http://schemas.openxmlformats.org/officeDocument/2006/relationships/image" Target="../media/image210.png"/><Relationship Id="rId10" Type="http://schemas.openxmlformats.org/officeDocument/2006/relationships/image" Target="../media/image205.png"/><Relationship Id="rId13" Type="http://schemas.openxmlformats.org/officeDocument/2006/relationships/image" Target="../media/image207.png"/><Relationship Id="rId12" Type="http://schemas.openxmlformats.org/officeDocument/2006/relationships/image" Target="../media/image208.png"/><Relationship Id="rId15" Type="http://schemas.openxmlformats.org/officeDocument/2006/relationships/slide" Target="/ppt/slides/slide1.xml"/><Relationship Id="rId14" Type="http://schemas.openxmlformats.org/officeDocument/2006/relationships/slide" Target="/ppt/slides/slide1.xml"/><Relationship Id="rId17" Type="http://schemas.openxmlformats.org/officeDocument/2006/relationships/slide" Target="/ppt/slides/slide1.xml"/><Relationship Id="rId16" Type="http://schemas.openxmlformats.org/officeDocument/2006/relationships/slide" Target="/ppt/slides/slide1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13.jpg"/><Relationship Id="rId4" Type="http://schemas.openxmlformats.org/officeDocument/2006/relationships/image" Target="../media/image211.png"/><Relationship Id="rId9" Type="http://schemas.openxmlformats.org/officeDocument/2006/relationships/hyperlink" Target="http://neuralnetworksanddeeplearning.com/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143.png"/><Relationship Id="rId7" Type="http://schemas.openxmlformats.org/officeDocument/2006/relationships/hyperlink" Target="http://www.deeplearningbook.org/" TargetMode="External"/><Relationship Id="rId8" Type="http://schemas.openxmlformats.org/officeDocument/2006/relationships/hyperlink" Target="https://d2l.ai/" TargetMode="External"/><Relationship Id="rId11" Type="http://schemas.openxmlformats.org/officeDocument/2006/relationships/slide" Target="/ppt/slides/slide1.xml"/><Relationship Id="rId10" Type="http://schemas.openxmlformats.org/officeDocument/2006/relationships/slide" Target="/ppt/slides/slide1.xml"/><Relationship Id="rId13" Type="http://schemas.openxmlformats.org/officeDocument/2006/relationships/slide" Target="/ppt/slides/slide1.xml"/><Relationship Id="rId12" Type="http://schemas.openxmlformats.org/officeDocument/2006/relationships/slide" Target="/ppt/slides/slide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9" Type="http://schemas.openxmlformats.org/officeDocument/2006/relationships/image" Target="../media/image24.png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image" Target="../media/image23.png"/><Relationship Id="rId8" Type="http://schemas.openxmlformats.org/officeDocument/2006/relationships/image" Target="../media/image22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2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40" Type="http://schemas.openxmlformats.org/officeDocument/2006/relationships/slide" Target="/ppt/slides/slide40.xml"/><Relationship Id="rId42" Type="http://schemas.openxmlformats.org/officeDocument/2006/relationships/slide" Target="/ppt/slides/slide40.xml"/><Relationship Id="rId41" Type="http://schemas.openxmlformats.org/officeDocument/2006/relationships/slide" Target="/ppt/slides/slide40.xml"/><Relationship Id="rId44" Type="http://schemas.openxmlformats.org/officeDocument/2006/relationships/slide" Target="/ppt/slides/slide43.xml"/><Relationship Id="rId43" Type="http://schemas.openxmlformats.org/officeDocument/2006/relationships/slide" Target="/ppt/slides/slide40.xml"/><Relationship Id="rId46" Type="http://schemas.openxmlformats.org/officeDocument/2006/relationships/slide" Target="/ppt/slides/slide43.xml"/><Relationship Id="rId45" Type="http://schemas.openxmlformats.org/officeDocument/2006/relationships/slide" Target="/ppt/slides/slide4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9.png"/><Relationship Id="rId48" Type="http://schemas.openxmlformats.org/officeDocument/2006/relationships/slide" Target="/ppt/slides/slide43.xml"/><Relationship Id="rId47" Type="http://schemas.openxmlformats.org/officeDocument/2006/relationships/slide" Target="/ppt/slides/slide43.xml"/><Relationship Id="rId49" Type="http://schemas.openxmlformats.org/officeDocument/2006/relationships/slide" Target="/ppt/slides/slide43.xm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31" Type="http://schemas.openxmlformats.org/officeDocument/2006/relationships/slide" Target="/ppt/slides/slide14.xml"/><Relationship Id="rId30" Type="http://schemas.openxmlformats.org/officeDocument/2006/relationships/slide" Target="/ppt/slides/slide14.xml"/><Relationship Id="rId33" Type="http://schemas.openxmlformats.org/officeDocument/2006/relationships/slide" Target="/ppt/slides/slide14.xml"/><Relationship Id="rId32" Type="http://schemas.openxmlformats.org/officeDocument/2006/relationships/slide" Target="/ppt/slides/slide14.xml"/><Relationship Id="rId35" Type="http://schemas.openxmlformats.org/officeDocument/2006/relationships/slide" Target="/ppt/slides/slide14.xml"/><Relationship Id="rId34" Type="http://schemas.openxmlformats.org/officeDocument/2006/relationships/slide" Target="/ppt/slides/slide14.xml"/><Relationship Id="rId37" Type="http://schemas.openxmlformats.org/officeDocument/2006/relationships/slide" Target="/ppt/slides/slide27.xml"/><Relationship Id="rId36" Type="http://schemas.openxmlformats.org/officeDocument/2006/relationships/slide" Target="/ppt/slides/slide14.xml"/><Relationship Id="rId39" Type="http://schemas.openxmlformats.org/officeDocument/2006/relationships/slide" Target="/ppt/slides/slide27.xml"/><Relationship Id="rId38" Type="http://schemas.openxmlformats.org/officeDocument/2006/relationships/slide" Target="/ppt/slides/slide27.xml"/><Relationship Id="rId62" Type="http://schemas.openxmlformats.org/officeDocument/2006/relationships/slide" Target="/ppt/slides/slide62.xml"/><Relationship Id="rId61" Type="http://schemas.openxmlformats.org/officeDocument/2006/relationships/slide" Target="/ppt/slides/slide54.xml"/><Relationship Id="rId20" Type="http://schemas.openxmlformats.org/officeDocument/2006/relationships/slide" Target="/ppt/slides/slide9.xml"/><Relationship Id="rId64" Type="http://schemas.openxmlformats.org/officeDocument/2006/relationships/slide" Target="/ppt/slides/slide1.xml"/><Relationship Id="rId63" Type="http://schemas.openxmlformats.org/officeDocument/2006/relationships/slide" Target="/ppt/slides/slide62.xml"/><Relationship Id="rId22" Type="http://schemas.openxmlformats.org/officeDocument/2006/relationships/slide" Target="/ppt/slides/slide9.xml"/><Relationship Id="rId66" Type="http://schemas.openxmlformats.org/officeDocument/2006/relationships/slide" Target="/ppt/slides/slide1.xml"/><Relationship Id="rId21" Type="http://schemas.openxmlformats.org/officeDocument/2006/relationships/slide" Target="/ppt/slides/slide9.xml"/><Relationship Id="rId65" Type="http://schemas.openxmlformats.org/officeDocument/2006/relationships/slide" Target="/ppt/slides/slide1.xml"/><Relationship Id="rId24" Type="http://schemas.openxmlformats.org/officeDocument/2006/relationships/slide" Target="/ppt/slides/slide9.xml"/><Relationship Id="rId23" Type="http://schemas.openxmlformats.org/officeDocument/2006/relationships/slide" Target="/ppt/slides/slide9.xml"/><Relationship Id="rId67" Type="http://schemas.openxmlformats.org/officeDocument/2006/relationships/slide" Target="/ppt/slides/slide1.xml"/><Relationship Id="rId60" Type="http://schemas.openxmlformats.org/officeDocument/2006/relationships/slide" Target="/ppt/slides/slide54.xml"/><Relationship Id="rId26" Type="http://schemas.openxmlformats.org/officeDocument/2006/relationships/slide" Target="/ppt/slides/slide9.xml"/><Relationship Id="rId25" Type="http://schemas.openxmlformats.org/officeDocument/2006/relationships/slide" Target="/ppt/slides/slide9.xml"/><Relationship Id="rId28" Type="http://schemas.openxmlformats.org/officeDocument/2006/relationships/slide" Target="/ppt/slides/slide14.xml"/><Relationship Id="rId27" Type="http://schemas.openxmlformats.org/officeDocument/2006/relationships/slide" Target="/ppt/slides/slide9.xml"/><Relationship Id="rId29" Type="http://schemas.openxmlformats.org/officeDocument/2006/relationships/slide" Target="/ppt/slides/slide14.xml"/><Relationship Id="rId51" Type="http://schemas.openxmlformats.org/officeDocument/2006/relationships/slide" Target="/ppt/slides/slide43.xml"/><Relationship Id="rId50" Type="http://schemas.openxmlformats.org/officeDocument/2006/relationships/slide" Target="/ppt/slides/slide43.xml"/><Relationship Id="rId53" Type="http://schemas.openxmlformats.org/officeDocument/2006/relationships/slide" Target="/ppt/slides/slide43.xml"/><Relationship Id="rId52" Type="http://schemas.openxmlformats.org/officeDocument/2006/relationships/slide" Target="/ppt/slides/slide43.xml"/><Relationship Id="rId11" Type="http://schemas.openxmlformats.org/officeDocument/2006/relationships/image" Target="../media/image11.png"/><Relationship Id="rId55" Type="http://schemas.openxmlformats.org/officeDocument/2006/relationships/slide" Target="/ppt/slides/slide48.xml"/><Relationship Id="rId10" Type="http://schemas.openxmlformats.org/officeDocument/2006/relationships/image" Target="../media/image10.png"/><Relationship Id="rId54" Type="http://schemas.openxmlformats.org/officeDocument/2006/relationships/slide" Target="/ppt/slides/slide48.xml"/><Relationship Id="rId13" Type="http://schemas.openxmlformats.org/officeDocument/2006/relationships/slide" Target="/ppt/slides/slide3.xml"/><Relationship Id="rId57" Type="http://schemas.openxmlformats.org/officeDocument/2006/relationships/slide" Target="/ppt/slides/slide48.xml"/><Relationship Id="rId12" Type="http://schemas.openxmlformats.org/officeDocument/2006/relationships/slide" Target="/ppt/slides/slide3.xml"/><Relationship Id="rId56" Type="http://schemas.openxmlformats.org/officeDocument/2006/relationships/slide" Target="/ppt/slides/slide48.xml"/><Relationship Id="rId15" Type="http://schemas.openxmlformats.org/officeDocument/2006/relationships/slide" Target="/ppt/slides/slide3.xml"/><Relationship Id="rId59" Type="http://schemas.openxmlformats.org/officeDocument/2006/relationships/slide" Target="/ppt/slides/slide54.xml"/><Relationship Id="rId14" Type="http://schemas.openxmlformats.org/officeDocument/2006/relationships/slide" Target="/ppt/slides/slide3.xml"/><Relationship Id="rId58" Type="http://schemas.openxmlformats.org/officeDocument/2006/relationships/slide" Target="/ppt/slides/slide54.xml"/><Relationship Id="rId17" Type="http://schemas.openxmlformats.org/officeDocument/2006/relationships/slide" Target="/ppt/slides/slide3.xml"/><Relationship Id="rId16" Type="http://schemas.openxmlformats.org/officeDocument/2006/relationships/slide" Target="/ppt/slides/slide3.xml"/><Relationship Id="rId19" Type="http://schemas.openxmlformats.org/officeDocument/2006/relationships/slide" Target="/ppt/slides/slide9.xml"/><Relationship Id="rId18" Type="http://schemas.openxmlformats.org/officeDocument/2006/relationships/slide" Target="/ppt/slides/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1"/>
          <p:cNvGrpSpPr/>
          <p:nvPr/>
        </p:nvGrpSpPr>
        <p:grpSpPr>
          <a:xfrm>
            <a:off x="0" y="7"/>
            <a:ext cx="5759866" cy="3239902"/>
            <a:chOff x="0" y="7"/>
            <a:chExt cx="5759866" cy="3239902"/>
          </a:xfrm>
        </p:grpSpPr>
        <p:pic>
          <p:nvPicPr>
            <p:cNvPr id="45" name="Google Shape;45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7"/>
              <a:ext cx="5759866" cy="3239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1"/>
            <p:cNvSpPr/>
            <p:nvPr/>
          </p:nvSpPr>
          <p:spPr>
            <a:xfrm>
              <a:off x="1982523" y="1293502"/>
              <a:ext cx="3325495" cy="721995"/>
            </a:xfrm>
            <a:custGeom>
              <a:rect b="b" l="l" r="r" t="t"/>
              <a:pathLst>
                <a:path extrusionOk="0" h="721994" w="3325495">
                  <a:moveTo>
                    <a:pt x="0" y="721869"/>
                  </a:moveTo>
                  <a:lnTo>
                    <a:pt x="0" y="0"/>
                  </a:lnTo>
                  <a:lnTo>
                    <a:pt x="3324982" y="0"/>
                  </a:lnTo>
                  <a:lnTo>
                    <a:pt x="3324982" y="721869"/>
                  </a:lnTo>
                  <a:lnTo>
                    <a:pt x="0" y="72186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1"/>
          <p:cNvSpPr txBox="1"/>
          <p:nvPr/>
        </p:nvSpPr>
        <p:spPr>
          <a:xfrm>
            <a:off x="1982523" y="1293502"/>
            <a:ext cx="3325500" cy="686700"/>
          </a:xfrm>
          <a:prstGeom prst="rect">
            <a:avLst/>
          </a:prstGeom>
          <a:solidFill>
            <a:srgbClr val="FFFFFF">
              <a:alpha val="79607"/>
            </a:srgbClr>
          </a:solidFill>
          <a:ln cap="flat" cmpd="sng" w="12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0325">
            <a:spAutoFit/>
          </a:bodyPr>
          <a:lstStyle/>
          <a:p>
            <a:pPr indent="-635" lvl="0" marL="202565" marR="194945" rtl="0" algn="ctr">
              <a:lnSpc>
                <a:spcPct val="8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mbria"/>
                <a:ea typeface="Cambria"/>
                <a:cs typeface="Cambria"/>
                <a:sym typeface="Cambria"/>
              </a:rPr>
              <a:t>D</a:t>
            </a:r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EEP </a:t>
            </a:r>
            <a:r>
              <a:rPr lang="en-US" sz="1700"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EURAL </a:t>
            </a:r>
            <a:r>
              <a:rPr lang="en-US" sz="1700"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ETWORK </a:t>
            </a:r>
            <a:endParaRPr sz="1350">
              <a:latin typeface="Cambria"/>
              <a:ea typeface="Cambria"/>
              <a:cs typeface="Cambria"/>
              <a:sym typeface="Cambria"/>
            </a:endParaRPr>
          </a:p>
          <a:p>
            <a:pPr indent="-635" lvl="0" marL="202565" marR="194945" rtl="0" algn="ctr">
              <a:lnSpc>
                <a:spcPct val="8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M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ODULE 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# 5 : D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EEP 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F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EED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-F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ORWARD 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EURAL 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ETWORKS</a:t>
            </a:r>
            <a:endParaRPr sz="115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" name="Google Shape;48;p1"/>
          <p:cNvSpPr txBox="1"/>
          <p:nvPr/>
        </p:nvSpPr>
        <p:spPr>
          <a:xfrm>
            <a:off x="4132173" y="2325276"/>
            <a:ext cx="1280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99085" lvl="0" marL="311150" marR="5080" rtl="0" algn="l">
              <a:lnSpc>
                <a:spcPct val="126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1B1472"/>
                </a:solidFill>
              </a:rPr>
              <a:t>DNN Team</a:t>
            </a:r>
            <a:endParaRPr sz="950">
              <a:solidFill>
                <a:srgbClr val="1B1472"/>
              </a:solidFill>
            </a:endParaRPr>
          </a:p>
          <a:p>
            <a:pPr indent="-299085" lvl="0" marL="311150" marR="5080" rtl="0" algn="l">
              <a:lnSpc>
                <a:spcPct val="126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BITS Pilani WILP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0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hat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is</a:t>
            </a:r>
            <a:r>
              <a:rPr lang="en-US">
                <a:solidFill>
                  <a:srgbClr val="FFFFFF"/>
                </a:solidFill>
              </a:rPr>
              <a:t> N</a:t>
            </a:r>
            <a:r>
              <a:rPr lang="en-US" cap="small">
                <a:solidFill>
                  <a:srgbClr val="FFFFFF"/>
                </a:solidFill>
              </a:rPr>
              <a:t>on</a:t>
            </a:r>
            <a:r>
              <a:rPr lang="en-US">
                <a:solidFill>
                  <a:srgbClr val="FFFFFF"/>
                </a:solidFill>
              </a:rPr>
              <a:t>-L</a:t>
            </a:r>
            <a:r>
              <a:rPr lang="en-US" cap="small">
                <a:solidFill>
                  <a:srgbClr val="FFFFFF"/>
                </a:solidFill>
              </a:rPr>
              <a:t>inearity</a:t>
            </a:r>
            <a:r>
              <a:rPr lang="en-US">
                <a:solidFill>
                  <a:srgbClr val="FFFFFF"/>
                </a:solidFill>
              </a:rPr>
              <a:t>?</a:t>
            </a:r>
            <a:endParaRPr/>
          </a:p>
        </p:txBody>
      </p:sp>
      <p:grpSp>
        <p:nvGrpSpPr>
          <p:cNvPr id="301" name="Google Shape;301;p10"/>
          <p:cNvGrpSpPr/>
          <p:nvPr/>
        </p:nvGrpSpPr>
        <p:grpSpPr>
          <a:xfrm>
            <a:off x="309193" y="785672"/>
            <a:ext cx="5192466" cy="1158978"/>
            <a:chOff x="309193" y="785672"/>
            <a:chExt cx="5192466" cy="1158978"/>
          </a:xfrm>
        </p:grpSpPr>
        <p:sp>
          <p:nvSpPr>
            <p:cNvPr id="302" name="Google Shape;302;p10"/>
            <p:cNvSpPr/>
            <p:nvPr/>
          </p:nvSpPr>
          <p:spPr>
            <a:xfrm>
              <a:off x="309193" y="785672"/>
              <a:ext cx="5142230" cy="207010"/>
            </a:xfrm>
            <a:custGeom>
              <a:rect b="b" l="l" r="r" t="t"/>
              <a:pathLst>
                <a:path extrusionOk="0" h="207009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6887"/>
                  </a:lnTo>
                  <a:lnTo>
                    <a:pt x="5141666" y="20688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3" name="Google Shape;303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3" y="979906"/>
              <a:ext cx="5141666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84304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830349"/>
              <a:ext cx="5090865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829906"/>
              <a:ext cx="50800" cy="10131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10"/>
            <p:cNvSpPr/>
            <p:nvPr/>
          </p:nvSpPr>
          <p:spPr>
            <a:xfrm>
              <a:off x="309193" y="1024180"/>
              <a:ext cx="5142230" cy="869950"/>
            </a:xfrm>
            <a:custGeom>
              <a:rect b="b" l="l" r="r" t="t"/>
              <a:pathLst>
                <a:path extrusionOk="0" h="869950" w="5142230">
                  <a:moveTo>
                    <a:pt x="5141666" y="0"/>
                  </a:moveTo>
                  <a:lnTo>
                    <a:pt x="0" y="0"/>
                  </a:lnTo>
                  <a:lnTo>
                    <a:pt x="0" y="818868"/>
                  </a:lnTo>
                  <a:lnTo>
                    <a:pt x="4008" y="838593"/>
                  </a:lnTo>
                  <a:lnTo>
                    <a:pt x="14922" y="854746"/>
                  </a:lnTo>
                  <a:lnTo>
                    <a:pt x="31075" y="865660"/>
                  </a:lnTo>
                  <a:lnTo>
                    <a:pt x="50800" y="869669"/>
                  </a:lnTo>
                  <a:lnTo>
                    <a:pt x="5090865" y="869669"/>
                  </a:lnTo>
                  <a:lnTo>
                    <a:pt x="5110590" y="865660"/>
                  </a:lnTo>
                  <a:lnTo>
                    <a:pt x="5126743" y="854746"/>
                  </a:lnTo>
                  <a:lnTo>
                    <a:pt x="5137657" y="838593"/>
                  </a:lnTo>
                  <a:lnTo>
                    <a:pt x="5141666" y="818868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5450859" y="867998"/>
              <a:ext cx="0" cy="994410"/>
            </a:xfrm>
            <a:custGeom>
              <a:rect b="b" l="l" r="r" t="t"/>
              <a:pathLst>
                <a:path extrusionOk="0" h="994410" w="120000">
                  <a:moveTo>
                    <a:pt x="0" y="9941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5450859" y="855298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5450859" y="842598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5450859" y="829898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450859" y="810848"/>
              <a:ext cx="0" cy="19050"/>
            </a:xfrm>
            <a:custGeom>
              <a:rect b="b" l="l" r="r" t="t"/>
              <a:pathLst>
                <a:path extrusionOk="0" h="19050" w="120000">
                  <a:moveTo>
                    <a:pt x="0" y="1904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10"/>
          <p:cNvSpPr txBox="1"/>
          <p:nvPr/>
        </p:nvSpPr>
        <p:spPr>
          <a:xfrm>
            <a:off x="347294" y="716100"/>
            <a:ext cx="4031615" cy="473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efinition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A function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is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non-linear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if it does not satisfy the linearity property: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0"/>
          <p:cNvSpPr txBox="1"/>
          <p:nvPr/>
        </p:nvSpPr>
        <p:spPr>
          <a:xfrm>
            <a:off x="1870125" y="1320075"/>
            <a:ext cx="23631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ax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bx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≠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a f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+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b f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5" name="Google Shape;315;p10"/>
          <p:cNvSpPr txBox="1"/>
          <p:nvPr/>
        </p:nvSpPr>
        <p:spPr>
          <a:xfrm>
            <a:off x="5220322" y="1335257"/>
            <a:ext cx="19240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(3)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10"/>
          <p:cNvGrpSpPr/>
          <p:nvPr/>
        </p:nvGrpSpPr>
        <p:grpSpPr>
          <a:xfrm>
            <a:off x="513702" y="2349563"/>
            <a:ext cx="69291" cy="290715"/>
            <a:chOff x="513702" y="2349563"/>
            <a:chExt cx="69291" cy="290715"/>
          </a:xfrm>
        </p:grpSpPr>
        <p:pic>
          <p:nvPicPr>
            <p:cNvPr id="317" name="Google Shape;317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234956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3702" y="257098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9" name="Google Shape;319;p10"/>
          <p:cNvSpPr txBox="1"/>
          <p:nvPr/>
        </p:nvSpPr>
        <p:spPr>
          <a:xfrm>
            <a:off x="309194" y="1655366"/>
            <a:ext cx="4472305" cy="1028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for all scalars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and inputs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Why non-linearity matters: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47980" marR="17780" rtl="0" algn="l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Without non-linearity,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deep networks collapse to single-layer models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Non-linear activations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enable learning complex patterns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10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321" name="Google Shape;321;p10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0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10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325" name="Google Shape;325;p1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9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0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1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2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0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746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r>
              <a:rPr lang="en-US" cap="small">
                <a:solidFill>
                  <a:srgbClr val="FFFFFF"/>
                </a:solidFill>
              </a:rPr>
              <a:t>ommon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ctivation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unctions</a:t>
            </a:r>
            <a:endParaRPr/>
          </a:p>
        </p:txBody>
      </p:sp>
      <p:sp>
        <p:nvSpPr>
          <p:cNvPr id="332" name="Google Shape;332;p11"/>
          <p:cNvSpPr txBox="1"/>
          <p:nvPr/>
        </p:nvSpPr>
        <p:spPr>
          <a:xfrm>
            <a:off x="347294" y="656099"/>
            <a:ext cx="258381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Activation functions introduce non-linearity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11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334" name="Google Shape;334;p11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1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338" name="Google Shape;338;p1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1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340" name="Google Shape;340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998364"/>
            <a:ext cx="5460998" cy="194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2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A</a:t>
            </a:r>
            <a:r>
              <a:rPr lang="en-US" cap="small">
                <a:solidFill>
                  <a:srgbClr val="FFFFFF"/>
                </a:solidFill>
              </a:rPr>
              <a:t>ctivation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unction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roperties</a:t>
            </a:r>
            <a:endParaRPr/>
          </a:p>
        </p:txBody>
      </p:sp>
      <p:graphicFrame>
        <p:nvGraphicFramePr>
          <p:cNvPr id="346" name="Google Shape;346;p12"/>
          <p:cNvGraphicFramePr/>
          <p:nvPr/>
        </p:nvGraphicFramePr>
        <p:xfrm>
          <a:off x="574700" y="6487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{2B3A80E9-8C9B-4F1C-9C85-0C3D0799B159}</a:tableStyleId>
              </a:tblPr>
              <a:tblGrid>
                <a:gridCol w="1224275"/>
                <a:gridCol w="829950"/>
                <a:gridCol w="850900"/>
                <a:gridCol w="850900"/>
                <a:gridCol w="850900"/>
              </a:tblGrid>
              <a:tr h="17652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Property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Sigmoid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Tanh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ReLU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Leaky ReLU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652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Range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(</a:t>
                      </a: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(−</a:t>
                      </a: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[</a:t>
                      </a: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∞)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(−∞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∞)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652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Zero-centered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rgbClr val="EC2027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x</a:t>
                      </a:r>
                      <a:endParaRPr b="1" sz="11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218B2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✓</a:t>
                      </a:r>
                      <a:endParaRPr sz="11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EC2027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x</a:t>
                      </a:r>
                      <a:endParaRPr b="1" sz="11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218B2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✓</a:t>
                      </a:r>
                      <a:endParaRPr sz="11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652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Differentiable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218B2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✓</a:t>
                      </a:r>
                      <a:endParaRPr sz="11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218B2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✓</a:t>
                      </a:r>
                      <a:endParaRPr sz="11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EC2027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x</a:t>
                      </a:r>
                      <a:r>
                        <a:rPr lang="en-US" sz="1100" u="none" cap="none" strike="noStrike">
                          <a:solidFill>
                            <a:srgbClr val="EC2027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at 0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EC2027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x</a:t>
                      </a:r>
                      <a:r>
                        <a:rPr lang="en-US" sz="1100" u="none" cap="none" strike="noStrike">
                          <a:solidFill>
                            <a:srgbClr val="EC2027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at 0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652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Vanishing gradient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solidFill>
                            <a:srgbClr val="EC202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solidFill>
                            <a:srgbClr val="EC202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Moderate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solidFill>
                            <a:srgbClr val="218B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solidFill>
                            <a:srgbClr val="218B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652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Computational cost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solidFill>
                            <a:srgbClr val="218B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solidFill>
                            <a:srgbClr val="218B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652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Typical use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Output layer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Hidden layer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solidFill>
                            <a:srgbClr val="218B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Hidden layer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Hidden layer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47" name="Google Shape;347;p12"/>
          <p:cNvGrpSpPr/>
          <p:nvPr/>
        </p:nvGrpSpPr>
        <p:grpSpPr>
          <a:xfrm>
            <a:off x="513702" y="2390368"/>
            <a:ext cx="69291" cy="512127"/>
            <a:chOff x="513702" y="2390368"/>
            <a:chExt cx="69291" cy="512127"/>
          </a:xfrm>
        </p:grpSpPr>
        <p:pic>
          <p:nvPicPr>
            <p:cNvPr id="348" name="Google Shape;348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239036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261179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283320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1" name="Google Shape;351;p12"/>
          <p:cNvSpPr txBox="1"/>
          <p:nvPr/>
        </p:nvSpPr>
        <p:spPr>
          <a:xfrm>
            <a:off x="347294" y="2033992"/>
            <a:ext cx="3431540" cy="911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97815" lvl="0" marL="309880" marR="5080" rtl="0" algn="l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Modern preference: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ReLU and variants for hidden layers Fast computation (simple thresholding)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677545" rtl="0" algn="l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No vanishing gradient for positive values Sparse activation (biological plausibility)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" name="Google Shape;352;p12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353" name="Google Shape;353;p12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2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2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1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357" name="Google Shape;357;p1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9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2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"/>
          <p:cNvSpPr txBox="1"/>
          <p:nvPr>
            <p:ph type="title"/>
          </p:nvPr>
        </p:nvSpPr>
        <p:spPr>
          <a:xfrm>
            <a:off x="95300" y="109545"/>
            <a:ext cx="285559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hy</a:t>
            </a:r>
            <a:r>
              <a:rPr lang="en-US">
                <a:solidFill>
                  <a:srgbClr val="FFFFFF"/>
                </a:solidFill>
              </a:rPr>
              <a:t> R</a:t>
            </a:r>
            <a:r>
              <a:rPr lang="en-US" cap="small">
                <a:solidFill>
                  <a:srgbClr val="FFFFFF"/>
                </a:solidFill>
              </a:rPr>
              <a:t>e</a:t>
            </a:r>
            <a:r>
              <a:rPr lang="en-US">
                <a:solidFill>
                  <a:srgbClr val="FFFFFF"/>
                </a:solidFill>
              </a:rPr>
              <a:t>LU W</a:t>
            </a:r>
            <a:r>
              <a:rPr lang="en-US" cap="small">
                <a:solidFill>
                  <a:srgbClr val="FFFFFF"/>
                </a:solidFill>
              </a:rPr>
              <a:t>orks</a:t>
            </a:r>
            <a:r>
              <a:rPr lang="en-US">
                <a:solidFill>
                  <a:srgbClr val="FFFFFF"/>
                </a:solidFill>
              </a:rPr>
              <a:t> W</a:t>
            </a:r>
            <a:r>
              <a:rPr lang="en-US" cap="small">
                <a:solidFill>
                  <a:srgbClr val="FFFFFF"/>
                </a:solidFill>
              </a:rPr>
              <a:t>ell</a:t>
            </a:r>
            <a:r>
              <a:rPr lang="en-US">
                <a:solidFill>
                  <a:srgbClr val="FFFFFF"/>
                </a:solidFill>
              </a:rPr>
              <a:t>?</a:t>
            </a:r>
            <a:endParaRPr/>
          </a:p>
        </p:txBody>
      </p:sp>
      <p:sp>
        <p:nvSpPr>
          <p:cNvPr id="364" name="Google Shape;364;p13"/>
          <p:cNvSpPr txBox="1"/>
          <p:nvPr/>
        </p:nvSpPr>
        <p:spPr>
          <a:xfrm>
            <a:off x="347294" y="357067"/>
            <a:ext cx="153225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0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ReLU: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= max(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Advantages: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996" y="951471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3"/>
          <p:cNvSpPr txBox="1"/>
          <p:nvPr/>
        </p:nvSpPr>
        <p:spPr>
          <a:xfrm>
            <a:off x="483946" y="941621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996" y="1469415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3"/>
          <p:cNvSpPr txBox="1"/>
          <p:nvPr/>
        </p:nvSpPr>
        <p:spPr>
          <a:xfrm>
            <a:off x="483946" y="1459565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996" y="1987359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3"/>
          <p:cNvSpPr txBox="1"/>
          <p:nvPr/>
        </p:nvSpPr>
        <p:spPr>
          <a:xfrm>
            <a:off x="483946" y="1977509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3"/>
          <p:cNvSpPr txBox="1"/>
          <p:nvPr/>
        </p:nvSpPr>
        <p:spPr>
          <a:xfrm>
            <a:off x="619226" y="882520"/>
            <a:ext cx="3548379" cy="1762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7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Computational efficiency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9304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Simple comparison and multiplication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9304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Much faster than sigmoid/tanh (no exponentials)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Avoids vanishing gradients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9304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Gradient is 1 for </a:t>
            </a:r>
            <a:r>
              <a:rPr i="1" lang="en-US" sz="950">
                <a:latin typeface="Arial"/>
                <a:ea typeface="Arial"/>
                <a:cs typeface="Arial"/>
                <a:sym typeface="Arial"/>
              </a:rPr>
              <a:t>z </a:t>
            </a:r>
            <a:r>
              <a:rPr i="1" lang="en-US" sz="1100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0, flows unchanged through network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93040" rtl="0" algn="l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Enables training of very deep networks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Sparse activation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9304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Many neurons output exactly 0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9304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More efficient representations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9304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Closer to biological neurons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3702" y="2977476"/>
            <a:ext cx="69291" cy="6929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3"/>
          <p:cNvSpPr txBox="1"/>
          <p:nvPr/>
        </p:nvSpPr>
        <p:spPr>
          <a:xfrm>
            <a:off x="347294" y="2690834"/>
            <a:ext cx="3771265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Caveat: ”Dying ReLU”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problem when neurons always output 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Solution: Use Leaky ReLU, PReLU, or ELU variants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13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375" name="Google Shape;375;p13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1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379" name="Google Shape;379;p1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9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0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3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4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386" name="Google Shape;38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59103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4"/>
          <p:cNvSpPr txBox="1"/>
          <p:nvPr/>
        </p:nvSpPr>
        <p:spPr>
          <a:xfrm>
            <a:off x="387959" y="59471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85961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4"/>
          <p:cNvSpPr txBox="1"/>
          <p:nvPr/>
        </p:nvSpPr>
        <p:spPr>
          <a:xfrm>
            <a:off x="387959" y="863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662" y="112817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4"/>
          <p:cNvSpPr txBox="1"/>
          <p:nvPr/>
        </p:nvSpPr>
        <p:spPr>
          <a:xfrm>
            <a:off x="387959" y="113186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62" y="139675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4"/>
          <p:cNvSpPr txBox="1"/>
          <p:nvPr/>
        </p:nvSpPr>
        <p:spPr>
          <a:xfrm>
            <a:off x="387959" y="140044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662" y="166533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4"/>
          <p:cNvSpPr txBox="1"/>
          <p:nvPr/>
        </p:nvSpPr>
        <p:spPr>
          <a:xfrm>
            <a:off x="387959" y="166900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3649" y="193390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4"/>
          <p:cNvSpPr txBox="1"/>
          <p:nvPr/>
        </p:nvSpPr>
        <p:spPr>
          <a:xfrm>
            <a:off x="387959" y="193758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3649" y="220248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4"/>
          <p:cNvSpPr txBox="1"/>
          <p:nvPr/>
        </p:nvSpPr>
        <p:spPr>
          <a:xfrm>
            <a:off x="387959" y="220616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3649" y="247106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4"/>
          <p:cNvSpPr txBox="1"/>
          <p:nvPr/>
        </p:nvSpPr>
        <p:spPr>
          <a:xfrm>
            <a:off x="387959" y="2474733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3649" y="2739631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4"/>
          <p:cNvSpPr txBox="1"/>
          <p:nvPr/>
        </p:nvSpPr>
        <p:spPr>
          <a:xfrm>
            <a:off x="387959" y="27433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4"/>
          <p:cNvSpPr txBox="1"/>
          <p:nvPr/>
        </p:nvSpPr>
        <p:spPr>
          <a:xfrm>
            <a:off x="563029" y="476951"/>
            <a:ext cx="3339600" cy="2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otivation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: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XOR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roblem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-L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inearity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eural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etworks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F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C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omponents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DFNN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3333B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raining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DFNN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aking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redictions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mpact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epth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W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idth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DFNN A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rchitecture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esign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mplementation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5" name="Google Shape;405;p14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406" name="Google Shape;406;p14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1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410" name="Google Shape;410;p1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4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5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6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7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4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5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</a:t>
            </a:r>
            <a:r>
              <a:rPr lang="en-US" cap="small">
                <a:solidFill>
                  <a:srgbClr val="FFFFFF"/>
                </a:solidFill>
              </a:rPr>
              <a:t>eep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eed</a:t>
            </a:r>
            <a:r>
              <a:rPr lang="en-US">
                <a:solidFill>
                  <a:srgbClr val="FFFFFF"/>
                </a:solidFill>
              </a:rPr>
              <a:t>-F</a:t>
            </a:r>
            <a:r>
              <a:rPr lang="en-US" cap="small">
                <a:solidFill>
                  <a:srgbClr val="FFFFFF"/>
                </a:solidFill>
              </a:rPr>
              <a:t>orward</a:t>
            </a:r>
            <a:r>
              <a:rPr lang="en-US">
                <a:solidFill>
                  <a:srgbClr val="FFFFFF"/>
                </a:solidFill>
              </a:rPr>
              <a:t> N</a:t>
            </a:r>
            <a:r>
              <a:rPr lang="en-US" cap="small">
                <a:solidFill>
                  <a:srgbClr val="FFFFFF"/>
                </a:solidFill>
              </a:rPr>
              <a:t>eural</a:t>
            </a:r>
            <a:r>
              <a:rPr lang="en-US">
                <a:solidFill>
                  <a:srgbClr val="FFFFFF"/>
                </a:solidFill>
              </a:rPr>
              <a:t> N</a:t>
            </a:r>
            <a:r>
              <a:rPr lang="en-US" cap="small">
                <a:solidFill>
                  <a:srgbClr val="FFFFFF"/>
                </a:solidFill>
              </a:rPr>
              <a:t>etwork</a:t>
            </a:r>
            <a:r>
              <a:rPr lang="en-US">
                <a:solidFill>
                  <a:srgbClr val="FFFFFF"/>
                </a:solidFill>
              </a:rPr>
              <a:t> (DFNN)</a:t>
            </a:r>
            <a:endParaRPr/>
          </a:p>
        </p:txBody>
      </p:sp>
      <p:grpSp>
        <p:nvGrpSpPr>
          <p:cNvPr id="417" name="Google Shape;417;p15"/>
          <p:cNvGrpSpPr/>
          <p:nvPr/>
        </p:nvGrpSpPr>
        <p:grpSpPr>
          <a:xfrm>
            <a:off x="309193" y="701750"/>
            <a:ext cx="5192466" cy="671641"/>
            <a:chOff x="309193" y="701750"/>
            <a:chExt cx="5192466" cy="671641"/>
          </a:xfrm>
        </p:grpSpPr>
        <p:sp>
          <p:nvSpPr>
            <p:cNvPr id="418" name="Google Shape;418;p15"/>
            <p:cNvSpPr/>
            <p:nvPr/>
          </p:nvSpPr>
          <p:spPr>
            <a:xfrm>
              <a:off x="309193" y="701750"/>
              <a:ext cx="5142230" cy="207010"/>
            </a:xfrm>
            <a:custGeom>
              <a:rect b="b" l="l" r="r" t="t"/>
              <a:pathLst>
                <a:path extrusionOk="0" h="207009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6887"/>
                  </a:lnTo>
                  <a:lnTo>
                    <a:pt x="5141666" y="20688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9" name="Google Shape;419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3" y="895984"/>
              <a:ext cx="5141666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271790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259090"/>
              <a:ext cx="5090865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745985"/>
              <a:ext cx="50800" cy="5258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Google Shape;423;p15"/>
            <p:cNvSpPr/>
            <p:nvPr/>
          </p:nvSpPr>
          <p:spPr>
            <a:xfrm>
              <a:off x="309193" y="940263"/>
              <a:ext cx="5142230" cy="382905"/>
            </a:xfrm>
            <a:custGeom>
              <a:rect b="b" l="l" r="r" t="t"/>
              <a:pathLst>
                <a:path extrusionOk="0" h="382905" w="5142230">
                  <a:moveTo>
                    <a:pt x="5141666" y="0"/>
                  </a:moveTo>
                  <a:lnTo>
                    <a:pt x="0" y="0"/>
                  </a:lnTo>
                  <a:lnTo>
                    <a:pt x="0" y="331527"/>
                  </a:lnTo>
                  <a:lnTo>
                    <a:pt x="4008" y="351251"/>
                  </a:lnTo>
                  <a:lnTo>
                    <a:pt x="14922" y="367404"/>
                  </a:lnTo>
                  <a:lnTo>
                    <a:pt x="31075" y="378318"/>
                  </a:lnTo>
                  <a:lnTo>
                    <a:pt x="50800" y="382327"/>
                  </a:lnTo>
                  <a:lnTo>
                    <a:pt x="5090865" y="382327"/>
                  </a:lnTo>
                  <a:lnTo>
                    <a:pt x="5110590" y="378318"/>
                  </a:lnTo>
                  <a:lnTo>
                    <a:pt x="5126743" y="367404"/>
                  </a:lnTo>
                  <a:lnTo>
                    <a:pt x="5137657" y="351251"/>
                  </a:lnTo>
                  <a:lnTo>
                    <a:pt x="5141666" y="331527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5450859" y="784082"/>
              <a:ext cx="0" cy="507365"/>
            </a:xfrm>
            <a:custGeom>
              <a:rect b="b" l="l" r="r" t="t"/>
              <a:pathLst>
                <a:path extrusionOk="0" h="507365" w="120000">
                  <a:moveTo>
                    <a:pt x="0" y="50675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5450859" y="771381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5450859" y="758681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5450859" y="745981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5450859" y="726931"/>
              <a:ext cx="0" cy="19050"/>
            </a:xfrm>
            <a:custGeom>
              <a:rect b="b" l="l" r="r" t="t"/>
              <a:pathLst>
                <a:path extrusionOk="0" h="19050" w="120000">
                  <a:moveTo>
                    <a:pt x="0" y="1904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15"/>
          <p:cNvSpPr txBox="1"/>
          <p:nvPr/>
        </p:nvSpPr>
        <p:spPr>
          <a:xfrm>
            <a:off x="347294" y="633635"/>
            <a:ext cx="4955540" cy="1035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efinition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147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A DFNN is a neural network with one or more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hidden layers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between input and output layers, where information flows forward through non-linear transformations.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Complete system requires four components: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6996" y="1747011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5"/>
          <p:cNvSpPr txBox="1"/>
          <p:nvPr/>
        </p:nvSpPr>
        <p:spPr>
          <a:xfrm>
            <a:off x="483946" y="1737161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6996" y="1968423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5"/>
          <p:cNvSpPr txBox="1"/>
          <p:nvPr/>
        </p:nvSpPr>
        <p:spPr>
          <a:xfrm>
            <a:off x="483946" y="1958573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6996" y="2189848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5"/>
          <p:cNvSpPr txBox="1"/>
          <p:nvPr/>
        </p:nvSpPr>
        <p:spPr>
          <a:xfrm>
            <a:off x="483946" y="2179998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6" name="Google Shape;436;p15"/>
          <p:cNvGrpSpPr/>
          <p:nvPr/>
        </p:nvGrpSpPr>
        <p:grpSpPr>
          <a:xfrm>
            <a:off x="0" y="2411272"/>
            <a:ext cx="5760261" cy="822739"/>
            <a:chOff x="0" y="2411272"/>
            <a:chExt cx="5760261" cy="822739"/>
          </a:xfrm>
        </p:grpSpPr>
        <p:pic>
          <p:nvPicPr>
            <p:cNvPr id="437" name="Google Shape;437;p1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56996" y="2411272"/>
              <a:ext cx="121259" cy="1212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15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15"/>
          <p:cNvSpPr txBox="1"/>
          <p:nvPr/>
        </p:nvSpPr>
        <p:spPr>
          <a:xfrm>
            <a:off x="483946" y="2401422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443" name="Google Shape;443;p1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1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2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3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4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5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sp>
        <p:nvSpPr>
          <p:cNvPr id="445" name="Google Shape;445;p15"/>
          <p:cNvSpPr txBox="1"/>
          <p:nvPr/>
        </p:nvSpPr>
        <p:spPr>
          <a:xfrm>
            <a:off x="644626" y="1643327"/>
            <a:ext cx="3611879" cy="911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Data: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Input features and target outputs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52400" rtl="0" algn="l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Model: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Multi-layer architecture with non-linear activations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Objective Function: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Loss function to minimize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Learning Algorithm: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Backpropagation with gradient descent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5"/>
          <p:cNvSpPr txBox="1"/>
          <p:nvPr/>
        </p:nvSpPr>
        <p:spPr>
          <a:xfrm>
            <a:off x="347294" y="2658457"/>
            <a:ext cx="506603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This is the same framework as linear models, but with added depth and non-linearity!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6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</a:t>
            </a:r>
            <a:r>
              <a:rPr lang="en-US" cap="small">
                <a:solidFill>
                  <a:srgbClr val="FFFFFF"/>
                </a:solidFill>
              </a:rPr>
              <a:t>ata</a:t>
            </a:r>
            <a:r>
              <a:rPr lang="en-US">
                <a:solidFill>
                  <a:srgbClr val="FFFFFF"/>
                </a:solidFill>
              </a:rPr>
              <a:t> R</a:t>
            </a:r>
            <a:r>
              <a:rPr lang="en-US" cap="small">
                <a:solidFill>
                  <a:srgbClr val="FFFFFF"/>
                </a:solidFill>
              </a:rPr>
              <a:t>epresentation</a:t>
            </a:r>
            <a:endParaRPr/>
          </a:p>
        </p:txBody>
      </p:sp>
      <p:grpSp>
        <p:nvGrpSpPr>
          <p:cNvPr id="452" name="Google Shape;452;p16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453" name="Google Shape;453;p16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1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457" name="Google Shape;457;p1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6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459" name="Google Shape;45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074128" cy="243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7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-B</a:t>
            </a:r>
            <a:r>
              <a:rPr lang="en-US" cap="small">
                <a:solidFill>
                  <a:srgbClr val="FFFFFF"/>
                </a:solidFill>
              </a:rPr>
              <a:t>atch</a:t>
            </a:r>
            <a:r>
              <a:rPr lang="en-US">
                <a:solidFill>
                  <a:srgbClr val="FFFFFF"/>
                </a:solidFill>
              </a:rPr>
              <a:t> R</a:t>
            </a:r>
            <a:r>
              <a:rPr lang="en-US" cap="small">
                <a:solidFill>
                  <a:srgbClr val="FFFFFF"/>
                </a:solidFill>
              </a:rPr>
              <a:t>epresentation</a:t>
            </a:r>
            <a:endParaRPr/>
          </a:p>
        </p:txBody>
      </p:sp>
      <p:sp>
        <p:nvSpPr>
          <p:cNvPr id="465" name="Google Shape;465;p17"/>
          <p:cNvSpPr txBox="1"/>
          <p:nvPr/>
        </p:nvSpPr>
        <p:spPr>
          <a:xfrm>
            <a:off x="347294" y="636782"/>
            <a:ext cx="3735704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For computational efficiency, we process data in mini-batches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17"/>
          <p:cNvGrpSpPr/>
          <p:nvPr/>
        </p:nvGrpSpPr>
        <p:grpSpPr>
          <a:xfrm>
            <a:off x="513702" y="2474086"/>
            <a:ext cx="69291" cy="290703"/>
            <a:chOff x="513702" y="2474086"/>
            <a:chExt cx="69291" cy="290703"/>
          </a:xfrm>
        </p:grpSpPr>
        <p:pic>
          <p:nvPicPr>
            <p:cNvPr id="467" name="Google Shape;46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247408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269549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9" name="Google Shape;469;p17"/>
          <p:cNvSpPr txBox="1"/>
          <p:nvPr/>
        </p:nvSpPr>
        <p:spPr>
          <a:xfrm>
            <a:off x="347294" y="2099492"/>
            <a:ext cx="3684904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Common batch sizes: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∈ {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32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64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128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256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309880" marR="5080" rtl="0" algn="l">
              <a:lnSpc>
                <a:spcPct val="165619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Balances computational efficiency with gradient stability Enables parallelization on GPUs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17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471" name="Google Shape;471;p17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17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475" name="Google Shape;475;p1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7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477" name="Google Shape;47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3650" y="1029884"/>
            <a:ext cx="4265175" cy="1069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8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DFNN A</a:t>
            </a:r>
            <a:r>
              <a:rPr lang="en-US" cap="small">
                <a:solidFill>
                  <a:srgbClr val="FFFFFF"/>
                </a:solidFill>
              </a:rPr>
              <a:t>rchitecture</a:t>
            </a:r>
            <a:endParaRPr/>
          </a:p>
        </p:txBody>
      </p:sp>
      <p:grpSp>
        <p:nvGrpSpPr>
          <p:cNvPr id="483" name="Google Shape;483;p18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484" name="Google Shape;484;p18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18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488" name="Google Shape;488;p1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8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490" name="Google Shape;49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010828" cy="243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9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</a:t>
            </a:r>
            <a:r>
              <a:rPr lang="en-US" cap="small">
                <a:solidFill>
                  <a:srgbClr val="FFFFFF"/>
                </a:solidFill>
              </a:rPr>
              <a:t>ayer</a:t>
            </a:r>
            <a:r>
              <a:rPr lang="en-US">
                <a:solidFill>
                  <a:srgbClr val="FFFFFF"/>
                </a:solidFill>
              </a:rPr>
              <a:t>-</a:t>
            </a:r>
            <a:r>
              <a:rPr lang="en-US" cap="small">
                <a:solidFill>
                  <a:srgbClr val="FFFFFF"/>
                </a:solidFill>
              </a:rPr>
              <a:t>wise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omputation</a:t>
            </a:r>
            <a:endParaRPr/>
          </a:p>
        </p:txBody>
      </p:sp>
      <p:grpSp>
        <p:nvGrpSpPr>
          <p:cNvPr id="496" name="Google Shape;496;p19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497" name="Google Shape;497;p19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19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01" name="Google Shape;501;p1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9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503" name="Google Shape;50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075" y="552360"/>
            <a:ext cx="4763333" cy="243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/>
          <p:nvPr/>
        </p:nvSpPr>
        <p:spPr>
          <a:xfrm>
            <a:off x="1400073" y="967954"/>
            <a:ext cx="2960370" cy="759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48284" marR="202565" rtl="0" algn="ctr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The instructor is gratefully acknowledging the authors who made their course materials freely available online.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This deck is prepared by Seetha Parameswaran.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2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55" name="Google Shape;55;p2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9" name="Google Shape;59;p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905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0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V</a:t>
            </a:r>
            <a:r>
              <a:rPr lang="en-US" cap="small">
                <a:solidFill>
                  <a:srgbClr val="FFFFFF"/>
                </a:solidFill>
              </a:rPr>
              <a:t>ectorized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omputation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for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-B</a:t>
            </a:r>
            <a:r>
              <a:rPr lang="en-US" cap="small">
                <a:solidFill>
                  <a:srgbClr val="FFFFFF"/>
                </a:solidFill>
              </a:rPr>
              <a:t>atch</a:t>
            </a:r>
            <a:endParaRPr/>
          </a:p>
        </p:txBody>
      </p:sp>
      <p:grpSp>
        <p:nvGrpSpPr>
          <p:cNvPr id="509" name="Google Shape;509;p20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510" name="Google Shape;510;p20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" name="Google Shape;513;p20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14" name="Google Shape;514;p2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0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516" name="Google Shape;51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99725"/>
            <a:ext cx="5193114" cy="25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1"/>
          <p:cNvSpPr txBox="1"/>
          <p:nvPr>
            <p:ph type="title"/>
          </p:nvPr>
        </p:nvSpPr>
        <p:spPr>
          <a:xfrm>
            <a:off x="95300" y="109545"/>
            <a:ext cx="347345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otal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arameters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in</a:t>
            </a:r>
            <a:r>
              <a:rPr lang="en-US">
                <a:solidFill>
                  <a:srgbClr val="FFFFFF"/>
                </a:solidFill>
              </a:rPr>
              <a:t> N</a:t>
            </a:r>
            <a:r>
              <a:rPr lang="en-US" cap="small">
                <a:solidFill>
                  <a:srgbClr val="FFFFFF"/>
                </a:solidFill>
              </a:rPr>
              <a:t>etwork</a:t>
            </a:r>
            <a:endParaRPr/>
          </a:p>
        </p:txBody>
      </p:sp>
      <p:grpSp>
        <p:nvGrpSpPr>
          <p:cNvPr id="522" name="Google Shape;522;p21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523" name="Google Shape;523;p21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6" name="Google Shape;526;p2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27" name="Google Shape;527;p2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1"/>
          <p:cNvSpPr txBox="1"/>
          <p:nvPr/>
        </p:nvSpPr>
        <p:spPr>
          <a:xfrm>
            <a:off x="4674248" y="3137672"/>
            <a:ext cx="29273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21 / 67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9" name="Google Shape;52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413" y="552360"/>
            <a:ext cx="4744695" cy="243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2"/>
          <p:cNvSpPr txBox="1"/>
          <p:nvPr>
            <p:ph type="title"/>
          </p:nvPr>
        </p:nvSpPr>
        <p:spPr>
          <a:xfrm>
            <a:off x="95300" y="109545"/>
            <a:ext cx="409575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</a:t>
            </a:r>
            <a:r>
              <a:rPr lang="en-US" cap="small">
                <a:solidFill>
                  <a:srgbClr val="FFFFFF"/>
                </a:solidFill>
              </a:rPr>
              <a:t>oss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unctions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for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ifferent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asks</a:t>
            </a:r>
            <a:endParaRPr/>
          </a:p>
        </p:txBody>
      </p:sp>
      <p:grpSp>
        <p:nvGrpSpPr>
          <p:cNvPr id="535" name="Google Shape;535;p22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536" name="Google Shape;536;p22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2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40" name="Google Shape;540;p2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22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542" name="Google Shape;54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350" y="550235"/>
            <a:ext cx="4803545" cy="243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3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otal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oss</a:t>
            </a:r>
            <a:r>
              <a:rPr lang="en-US">
                <a:solidFill>
                  <a:srgbClr val="FFFFFF"/>
                </a:solidFill>
              </a:rPr>
              <a:t> O</a:t>
            </a:r>
            <a:r>
              <a:rPr lang="en-US" cap="small">
                <a:solidFill>
                  <a:srgbClr val="FFFFFF"/>
                </a:solidFill>
              </a:rPr>
              <a:t>ver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-B</a:t>
            </a:r>
            <a:r>
              <a:rPr lang="en-US" cap="small">
                <a:solidFill>
                  <a:srgbClr val="FFFFFF"/>
                </a:solidFill>
              </a:rPr>
              <a:t>atch</a:t>
            </a:r>
            <a:endParaRPr/>
          </a:p>
        </p:txBody>
      </p:sp>
      <p:grpSp>
        <p:nvGrpSpPr>
          <p:cNvPr id="548" name="Google Shape;548;p23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549" name="Google Shape;549;p23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2" name="Google Shape;552;p2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53" name="Google Shape;553;p2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23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555" name="Google Shape;55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675" y="552360"/>
            <a:ext cx="4836443" cy="243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4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-B</a:t>
            </a:r>
            <a:r>
              <a:rPr lang="en-US" cap="small">
                <a:solidFill>
                  <a:srgbClr val="FFFFFF"/>
                </a:solidFill>
              </a:rPr>
              <a:t>atch</a:t>
            </a:r>
            <a:r>
              <a:rPr lang="en-US">
                <a:solidFill>
                  <a:srgbClr val="FFFFFF"/>
                </a:solidFill>
              </a:rPr>
              <a:t> S</a:t>
            </a:r>
            <a:r>
              <a:rPr lang="en-US" cap="small">
                <a:solidFill>
                  <a:srgbClr val="FFFFFF"/>
                </a:solidFill>
              </a:rPr>
              <a:t>tochastic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radient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escent</a:t>
            </a:r>
            <a:endParaRPr/>
          </a:p>
        </p:txBody>
      </p:sp>
      <p:sp>
        <p:nvSpPr>
          <p:cNvPr id="561" name="Google Shape;561;p24"/>
          <p:cNvSpPr txBox="1"/>
          <p:nvPr/>
        </p:nvSpPr>
        <p:spPr>
          <a:xfrm>
            <a:off x="321894" y="528536"/>
            <a:ext cx="3956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12700" marR="5080" rtl="0" algn="l">
              <a:lnSpc>
                <a:spcPct val="147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Core idea: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Update parameters using gradients from mini-batches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Update rule for layer </a:t>
            </a:r>
            <a:r>
              <a:rPr i="1" lang="en-US" sz="120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63" name="Google Shape;563;p2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24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565" name="Google Shape;56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525" y="1028336"/>
            <a:ext cx="4852743" cy="1872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5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raining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lgorithm</a:t>
            </a:r>
            <a:r>
              <a:rPr lang="en-US">
                <a:solidFill>
                  <a:srgbClr val="FFFFFF"/>
                </a:solidFill>
              </a:rPr>
              <a:t>: 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-B</a:t>
            </a:r>
            <a:r>
              <a:rPr lang="en-US" cap="small">
                <a:solidFill>
                  <a:srgbClr val="FFFFFF"/>
                </a:solidFill>
              </a:rPr>
              <a:t>atch</a:t>
            </a:r>
            <a:r>
              <a:rPr lang="en-US">
                <a:solidFill>
                  <a:srgbClr val="FFFFFF"/>
                </a:solidFill>
              </a:rPr>
              <a:t> SGD</a:t>
            </a:r>
            <a:endParaRPr/>
          </a:p>
        </p:txBody>
      </p:sp>
      <p:grpSp>
        <p:nvGrpSpPr>
          <p:cNvPr id="571" name="Google Shape;571;p25"/>
          <p:cNvGrpSpPr/>
          <p:nvPr/>
        </p:nvGrpSpPr>
        <p:grpSpPr>
          <a:xfrm>
            <a:off x="0" y="3129889"/>
            <a:ext cx="5760261" cy="104122"/>
            <a:chOff x="0" y="3129889"/>
            <a:chExt cx="5760261" cy="104122"/>
          </a:xfrm>
        </p:grpSpPr>
        <p:sp>
          <p:nvSpPr>
            <p:cNvPr id="572" name="Google Shape;572;p25"/>
            <p:cNvSpPr/>
            <p:nvPr/>
          </p:nvSpPr>
          <p:spPr>
            <a:xfrm>
              <a:off x="359994" y="3129889"/>
              <a:ext cx="5039995" cy="0"/>
            </a:xfrm>
            <a:custGeom>
              <a:rect b="b" l="l" r="r" t="t"/>
              <a:pathLst>
                <a:path extrusionOk="0" h="120000" w="5039995">
                  <a:moveTo>
                    <a:pt x="0" y="0"/>
                  </a:moveTo>
                  <a:lnTo>
                    <a:pt x="5039995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5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2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77" name="Google Shape;577;p2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25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579" name="Google Shape;57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875" y="504537"/>
            <a:ext cx="4998500" cy="25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6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raining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lgorithm</a:t>
            </a:r>
            <a:r>
              <a:rPr lang="en-US">
                <a:solidFill>
                  <a:srgbClr val="FFFFFF"/>
                </a:solidFill>
              </a:rPr>
              <a:t>: 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-B</a:t>
            </a:r>
            <a:r>
              <a:rPr lang="en-US" cap="small">
                <a:solidFill>
                  <a:srgbClr val="FFFFFF"/>
                </a:solidFill>
              </a:rPr>
              <a:t>atch</a:t>
            </a:r>
            <a:r>
              <a:rPr lang="en-US">
                <a:solidFill>
                  <a:srgbClr val="FFFFFF"/>
                </a:solidFill>
              </a:rPr>
              <a:t> SGD</a:t>
            </a:r>
            <a:endParaRPr/>
          </a:p>
        </p:txBody>
      </p:sp>
      <p:grpSp>
        <p:nvGrpSpPr>
          <p:cNvPr id="585" name="Google Shape;585;p26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586" name="Google Shape;586;p26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6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6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9" name="Google Shape;589;p2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90" name="Google Shape;590;p2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26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592" name="Google Shape;59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300" y="550225"/>
            <a:ext cx="5487977" cy="2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7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598" name="Google Shape;59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59103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27"/>
          <p:cNvSpPr txBox="1"/>
          <p:nvPr/>
        </p:nvSpPr>
        <p:spPr>
          <a:xfrm>
            <a:off x="387959" y="59471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0" name="Google Shape;60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85961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27"/>
          <p:cNvSpPr txBox="1"/>
          <p:nvPr/>
        </p:nvSpPr>
        <p:spPr>
          <a:xfrm>
            <a:off x="387959" y="863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2" name="Google Shape;60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662" y="112817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7"/>
          <p:cNvSpPr txBox="1"/>
          <p:nvPr/>
        </p:nvSpPr>
        <p:spPr>
          <a:xfrm>
            <a:off x="387959" y="113186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4" name="Google Shape;60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62" y="139675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27"/>
          <p:cNvSpPr txBox="1"/>
          <p:nvPr/>
        </p:nvSpPr>
        <p:spPr>
          <a:xfrm>
            <a:off x="387959" y="140044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" name="Google Shape;606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662" y="166533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7"/>
          <p:cNvSpPr txBox="1"/>
          <p:nvPr/>
        </p:nvSpPr>
        <p:spPr>
          <a:xfrm>
            <a:off x="387959" y="166900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Google Shape;608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3649" y="193390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7"/>
          <p:cNvSpPr txBox="1"/>
          <p:nvPr/>
        </p:nvSpPr>
        <p:spPr>
          <a:xfrm>
            <a:off x="387959" y="193758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0" name="Google Shape;610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3649" y="220248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7"/>
          <p:cNvSpPr txBox="1"/>
          <p:nvPr/>
        </p:nvSpPr>
        <p:spPr>
          <a:xfrm>
            <a:off x="387959" y="220616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2" name="Google Shape;612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3649" y="247106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27"/>
          <p:cNvSpPr txBox="1"/>
          <p:nvPr/>
        </p:nvSpPr>
        <p:spPr>
          <a:xfrm>
            <a:off x="387959" y="2474733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" name="Google Shape;614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3649" y="2739631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7"/>
          <p:cNvSpPr txBox="1"/>
          <p:nvPr/>
        </p:nvSpPr>
        <p:spPr>
          <a:xfrm>
            <a:off x="387959" y="27433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27"/>
          <p:cNvSpPr txBox="1"/>
          <p:nvPr/>
        </p:nvSpPr>
        <p:spPr>
          <a:xfrm>
            <a:off x="563029" y="476951"/>
            <a:ext cx="3339600" cy="2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otivation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: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XOR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roblem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-L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inearity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eural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etworks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F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C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omponents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DFNN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raining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DFNN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aking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redictions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mpact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epth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W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idth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DFNN A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rchitecture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esign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mplementation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7" name="Google Shape;617;p27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618" name="Google Shape;618;p27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27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622" name="Google Shape;622;p2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4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5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6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7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27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8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</a:t>
            </a:r>
            <a:r>
              <a:rPr lang="en-US" cap="small">
                <a:solidFill>
                  <a:srgbClr val="FFFFFF"/>
                </a:solidFill>
              </a:rPr>
              <a:t>orward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ass</a:t>
            </a:r>
            <a:r>
              <a:rPr lang="en-US">
                <a:solidFill>
                  <a:srgbClr val="FFFFFF"/>
                </a:solidFill>
              </a:rPr>
              <a:t>: C</a:t>
            </a:r>
            <a:r>
              <a:rPr lang="en-US" cap="small">
                <a:solidFill>
                  <a:srgbClr val="FFFFFF"/>
                </a:solidFill>
              </a:rPr>
              <a:t>omputing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redictions</a:t>
            </a:r>
            <a:endParaRPr/>
          </a:p>
        </p:txBody>
      </p:sp>
      <p:sp>
        <p:nvSpPr>
          <p:cNvPr id="629" name="Google Shape;629;p28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630" name="Google Shape;630;p2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28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632" name="Google Shape;63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263" y="793723"/>
            <a:ext cx="5461001" cy="165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9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</a:t>
            </a:r>
            <a:r>
              <a:rPr lang="en-US" cap="small">
                <a:solidFill>
                  <a:srgbClr val="FFFFFF"/>
                </a:solidFill>
              </a:rPr>
              <a:t>orward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ass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lgorithm</a:t>
            </a:r>
            <a:endParaRPr/>
          </a:p>
        </p:txBody>
      </p:sp>
      <p:sp>
        <p:nvSpPr>
          <p:cNvPr id="638" name="Google Shape;638;p29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639" name="Google Shape;639;p2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29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641" name="Google Shape;64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875" y="472080"/>
            <a:ext cx="5302876" cy="2629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66" name="Google Shape;6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59103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"/>
          <p:cNvSpPr txBox="1"/>
          <p:nvPr/>
        </p:nvSpPr>
        <p:spPr>
          <a:xfrm>
            <a:off x="387959" y="59471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85961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 txBox="1"/>
          <p:nvPr/>
        </p:nvSpPr>
        <p:spPr>
          <a:xfrm>
            <a:off x="387959" y="863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662" y="112817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 txBox="1"/>
          <p:nvPr/>
        </p:nvSpPr>
        <p:spPr>
          <a:xfrm>
            <a:off x="387959" y="113186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62" y="139675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 txBox="1"/>
          <p:nvPr/>
        </p:nvSpPr>
        <p:spPr>
          <a:xfrm>
            <a:off x="387959" y="140044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662" y="166533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387959" y="166900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3649" y="193390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 txBox="1"/>
          <p:nvPr/>
        </p:nvSpPr>
        <p:spPr>
          <a:xfrm>
            <a:off x="387959" y="193758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3649" y="220248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 txBox="1"/>
          <p:nvPr/>
        </p:nvSpPr>
        <p:spPr>
          <a:xfrm>
            <a:off x="387959" y="220616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3649" y="247106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387959" y="2474733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3649" y="2739631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"/>
          <p:cNvSpPr txBox="1"/>
          <p:nvPr/>
        </p:nvSpPr>
        <p:spPr>
          <a:xfrm>
            <a:off x="387959" y="27433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563025" y="476950"/>
            <a:ext cx="3339600" cy="2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otivation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: T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XOR P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roblem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3333B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-L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inearity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eural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etworks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F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C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omponents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DFNN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raining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DFNN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aking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redictions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mpact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epth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W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idth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DFNN A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rchitecture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/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esign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mplementation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3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86" name="Google Shape;86;p3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90" name="Google Shape;90;p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5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6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7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8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905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0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</a:t>
            </a:r>
            <a:r>
              <a:rPr lang="en-US" cap="small">
                <a:solidFill>
                  <a:srgbClr val="FFFFFF"/>
                </a:solidFill>
              </a:rPr>
              <a:t>orward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ass</a:t>
            </a:r>
            <a:r>
              <a:rPr lang="en-US">
                <a:solidFill>
                  <a:srgbClr val="FFFFFF"/>
                </a:solidFill>
              </a:rPr>
              <a:t>: V</a:t>
            </a:r>
            <a:r>
              <a:rPr lang="en-US" cap="small">
                <a:solidFill>
                  <a:srgbClr val="FFFFFF"/>
                </a:solidFill>
              </a:rPr>
              <a:t>ectorized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for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-B</a:t>
            </a:r>
            <a:r>
              <a:rPr lang="en-US" cap="small">
                <a:solidFill>
                  <a:srgbClr val="FFFFFF"/>
                </a:solidFill>
              </a:rPr>
              <a:t>atch</a:t>
            </a:r>
            <a:endParaRPr/>
          </a:p>
        </p:txBody>
      </p:sp>
      <p:grpSp>
        <p:nvGrpSpPr>
          <p:cNvPr id="647" name="Google Shape;647;p30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648" name="Google Shape;648;p30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1" name="Google Shape;651;p30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652" name="Google Shape;652;p3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30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654" name="Google Shape;65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700" y="552360"/>
            <a:ext cx="4876858" cy="243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1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</a:t>
            </a:r>
            <a:r>
              <a:rPr lang="en-US" cap="small">
                <a:solidFill>
                  <a:srgbClr val="FFFFFF"/>
                </a:solidFill>
              </a:rPr>
              <a:t>oss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omputation</a:t>
            </a:r>
            <a:endParaRPr/>
          </a:p>
        </p:txBody>
      </p:sp>
      <p:grpSp>
        <p:nvGrpSpPr>
          <p:cNvPr id="660" name="Google Shape;660;p31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661" name="Google Shape;661;p31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3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665" name="Google Shape;665;p3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31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667" name="Google Shape;66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79025"/>
            <a:ext cx="5240758" cy="26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2"/>
          <p:cNvSpPr txBox="1"/>
          <p:nvPr>
            <p:ph type="title"/>
          </p:nvPr>
        </p:nvSpPr>
        <p:spPr>
          <a:xfrm>
            <a:off x="95300" y="109545"/>
            <a:ext cx="271970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O</a:t>
            </a:r>
            <a:r>
              <a:rPr lang="en-US" cap="small">
                <a:solidFill>
                  <a:srgbClr val="FFFFFF"/>
                </a:solidFill>
              </a:rPr>
              <a:t>utput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ayer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radient</a:t>
            </a:r>
            <a:endParaRPr/>
          </a:p>
        </p:txBody>
      </p:sp>
      <p:grpSp>
        <p:nvGrpSpPr>
          <p:cNvPr id="673" name="Google Shape;673;p32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674" name="Google Shape;674;p32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7" name="Google Shape;677;p3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678" name="Google Shape;678;p3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32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680" name="Google Shape;68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682" y="482688"/>
            <a:ext cx="5096319" cy="2597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3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</a:t>
            </a:r>
            <a:r>
              <a:rPr lang="en-US" cap="small">
                <a:solidFill>
                  <a:srgbClr val="FFFFFF"/>
                </a:solidFill>
              </a:rPr>
              <a:t>ackpropagation</a:t>
            </a:r>
            <a:r>
              <a:rPr lang="en-US">
                <a:solidFill>
                  <a:srgbClr val="FFFFFF"/>
                </a:solidFill>
              </a:rPr>
              <a:t>: T</a:t>
            </a:r>
            <a:r>
              <a:rPr lang="en-US" cap="small">
                <a:solidFill>
                  <a:srgbClr val="FFFFFF"/>
                </a:solidFill>
              </a:rPr>
              <a:t>he</a:t>
            </a:r>
            <a:r>
              <a:rPr lang="en-US">
                <a:solidFill>
                  <a:srgbClr val="FFFFFF"/>
                </a:solidFill>
              </a:rPr>
              <a:t> K</a:t>
            </a:r>
            <a:r>
              <a:rPr lang="en-US" cap="small">
                <a:solidFill>
                  <a:srgbClr val="FFFFFF"/>
                </a:solidFill>
              </a:rPr>
              <a:t>ey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lgorithm</a:t>
            </a:r>
            <a:endParaRPr/>
          </a:p>
        </p:txBody>
      </p:sp>
      <p:grpSp>
        <p:nvGrpSpPr>
          <p:cNvPr id="686" name="Google Shape;686;p33"/>
          <p:cNvGrpSpPr/>
          <p:nvPr/>
        </p:nvGrpSpPr>
        <p:grpSpPr>
          <a:xfrm>
            <a:off x="309193" y="541032"/>
            <a:ext cx="5192466" cy="672733"/>
            <a:chOff x="309193" y="541032"/>
            <a:chExt cx="5192466" cy="672733"/>
          </a:xfrm>
        </p:grpSpPr>
        <p:sp>
          <p:nvSpPr>
            <p:cNvPr id="687" name="Google Shape;687;p33"/>
            <p:cNvSpPr/>
            <p:nvPr/>
          </p:nvSpPr>
          <p:spPr>
            <a:xfrm>
              <a:off x="309193" y="541032"/>
              <a:ext cx="5142230" cy="207010"/>
            </a:xfrm>
            <a:custGeom>
              <a:rect b="b" l="l" r="r" t="t"/>
              <a:pathLst>
                <a:path extrusionOk="0" h="207009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6887"/>
                  </a:lnTo>
                  <a:lnTo>
                    <a:pt x="5141666" y="20688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88" name="Google Shape;688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3" y="735253"/>
              <a:ext cx="5141666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112164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099464"/>
              <a:ext cx="5090865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585266"/>
              <a:ext cx="50800" cy="5268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2" name="Google Shape;692;p33"/>
            <p:cNvSpPr/>
            <p:nvPr/>
          </p:nvSpPr>
          <p:spPr>
            <a:xfrm>
              <a:off x="309193" y="779544"/>
              <a:ext cx="5142230" cy="383540"/>
            </a:xfrm>
            <a:custGeom>
              <a:rect b="b" l="l" r="r" t="t"/>
              <a:pathLst>
                <a:path extrusionOk="0" h="383540" w="5142230">
                  <a:moveTo>
                    <a:pt x="5141666" y="0"/>
                  </a:moveTo>
                  <a:lnTo>
                    <a:pt x="0" y="0"/>
                  </a:lnTo>
                  <a:lnTo>
                    <a:pt x="0" y="332620"/>
                  </a:lnTo>
                  <a:lnTo>
                    <a:pt x="4008" y="352345"/>
                  </a:lnTo>
                  <a:lnTo>
                    <a:pt x="14922" y="368498"/>
                  </a:lnTo>
                  <a:lnTo>
                    <a:pt x="31075" y="379412"/>
                  </a:lnTo>
                  <a:lnTo>
                    <a:pt x="50800" y="383420"/>
                  </a:lnTo>
                  <a:lnTo>
                    <a:pt x="5090865" y="383420"/>
                  </a:lnTo>
                  <a:lnTo>
                    <a:pt x="5110590" y="379412"/>
                  </a:lnTo>
                  <a:lnTo>
                    <a:pt x="5126743" y="368498"/>
                  </a:lnTo>
                  <a:lnTo>
                    <a:pt x="5137657" y="352345"/>
                  </a:lnTo>
                  <a:lnTo>
                    <a:pt x="5141666" y="332620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5450859" y="623362"/>
              <a:ext cx="0" cy="508000"/>
            </a:xfrm>
            <a:custGeom>
              <a:rect b="b" l="l" r="r" t="t"/>
              <a:pathLst>
                <a:path extrusionOk="0" h="508000" w="120000">
                  <a:moveTo>
                    <a:pt x="0" y="50785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5450859" y="610662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5450859" y="597962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5450859" y="585262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5450859" y="566212"/>
              <a:ext cx="0" cy="19050"/>
            </a:xfrm>
            <a:custGeom>
              <a:rect b="b" l="l" r="r" t="t"/>
              <a:pathLst>
                <a:path extrusionOk="0" h="19050" w="120000">
                  <a:moveTo>
                    <a:pt x="0" y="1905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8" name="Google Shape;698;p33"/>
          <p:cNvSpPr txBox="1"/>
          <p:nvPr/>
        </p:nvSpPr>
        <p:spPr>
          <a:xfrm>
            <a:off x="347294" y="471460"/>
            <a:ext cx="49542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urpose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147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Backpropagation efficiently computes gradients of the loss w.r.t. all parameters by applying the chain rule backward through the network.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2564130" rtl="0" algn="l">
              <a:lnSpc>
                <a:spcPct val="1477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Key insight: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Use chain rule recursively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Notation: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Define error signal for layer 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33"/>
          <p:cNvSpPr txBox="1"/>
          <p:nvPr/>
        </p:nvSpPr>
        <p:spPr>
          <a:xfrm>
            <a:off x="2198763" y="1900361"/>
            <a:ext cx="439420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1800"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80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baseline="-25000" lang="en-US" sz="1800">
                <a:latin typeface="Tahoma"/>
                <a:ea typeface="Tahoma"/>
                <a:cs typeface="Tahoma"/>
                <a:sym typeface="Tahoma"/>
              </a:rPr>
              <a:t>=</a:t>
            </a:r>
            <a:endParaRPr baseline="-25000"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0" name="Google Shape;700;p33"/>
          <p:cNvSpPr txBox="1"/>
          <p:nvPr/>
        </p:nvSpPr>
        <p:spPr>
          <a:xfrm>
            <a:off x="2713774" y="1860331"/>
            <a:ext cx="180975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∂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J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33"/>
          <p:cNvSpPr/>
          <p:nvPr/>
        </p:nvSpPr>
        <p:spPr>
          <a:xfrm>
            <a:off x="2657462" y="2089619"/>
            <a:ext cx="304165" cy="0"/>
          </a:xfrm>
          <a:custGeom>
            <a:rect b="b" l="l" r="r" t="t"/>
            <a:pathLst>
              <a:path extrusionOk="0" h="120000" w="304164">
                <a:moveTo>
                  <a:pt x="0" y="0"/>
                </a:moveTo>
                <a:lnTo>
                  <a:pt x="304139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3"/>
          <p:cNvSpPr txBox="1"/>
          <p:nvPr/>
        </p:nvSpPr>
        <p:spPr>
          <a:xfrm>
            <a:off x="2619362" y="2023335"/>
            <a:ext cx="374015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1800">
                <a:latin typeface="Calibri"/>
                <a:ea typeface="Calibri"/>
                <a:cs typeface="Calibri"/>
                <a:sym typeface="Calibri"/>
              </a:rPr>
              <a:t>∂</a:t>
            </a:r>
            <a:r>
              <a:rPr b="1" baseline="-25000" lang="en-US" sz="1575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80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3" name="Google Shape;703;p33"/>
          <p:cNvSpPr txBox="1"/>
          <p:nvPr/>
        </p:nvSpPr>
        <p:spPr>
          <a:xfrm>
            <a:off x="2980855" y="1900361"/>
            <a:ext cx="567690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1800">
                <a:latin typeface="Lucida Sans"/>
                <a:ea typeface="Lucida Sans"/>
                <a:cs typeface="Lucida Sans"/>
                <a:sym typeface="Lucida Sans"/>
              </a:rPr>
              <a:t>∈ </a:t>
            </a:r>
            <a:r>
              <a:rPr baseline="-25000" lang="en-US" sz="1800">
                <a:latin typeface="Arial"/>
                <a:ea typeface="Arial"/>
                <a:cs typeface="Arial"/>
                <a:sym typeface="Arial"/>
              </a:rPr>
              <a:t>R</a:t>
            </a:r>
            <a:r>
              <a:rPr i="1" lang="en-US" sz="700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800">
                <a:latin typeface="Lucida Sans"/>
                <a:ea typeface="Lucida Sans"/>
                <a:cs typeface="Lucida Sans"/>
                <a:sym typeface="Lucida Sans"/>
              </a:rPr>
              <a:t>×</a:t>
            </a:r>
            <a:r>
              <a:rPr i="1" lang="en-US" sz="7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900">
                <a:latin typeface="Arial"/>
                <a:ea typeface="Arial"/>
                <a:cs typeface="Arial"/>
                <a:sym typeface="Arial"/>
              </a:rPr>
              <a:t>Æ</a:t>
            </a:r>
            <a:endParaRPr baseline="-25000"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33"/>
          <p:cNvSpPr txBox="1"/>
          <p:nvPr/>
        </p:nvSpPr>
        <p:spPr>
          <a:xfrm>
            <a:off x="5144350" y="1978233"/>
            <a:ext cx="26860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(39)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33"/>
          <p:cNvSpPr txBox="1"/>
          <p:nvPr/>
        </p:nvSpPr>
        <p:spPr>
          <a:xfrm>
            <a:off x="347294" y="2417589"/>
            <a:ext cx="100266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Two main steps: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6" name="Google Shape;706;p33"/>
          <p:cNvGrpSpPr/>
          <p:nvPr/>
        </p:nvGrpSpPr>
        <p:grpSpPr>
          <a:xfrm>
            <a:off x="0" y="2685237"/>
            <a:ext cx="5760261" cy="548774"/>
            <a:chOff x="0" y="2685237"/>
            <a:chExt cx="5760261" cy="548774"/>
          </a:xfrm>
        </p:grpSpPr>
        <p:pic>
          <p:nvPicPr>
            <p:cNvPr id="707" name="Google Shape;707;p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56996" y="2685237"/>
              <a:ext cx="121259" cy="121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56996" y="2906648"/>
              <a:ext cx="121259" cy="1212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9" name="Google Shape;709;p33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2" name="Google Shape;712;p33"/>
          <p:cNvSpPr txBox="1"/>
          <p:nvPr/>
        </p:nvSpPr>
        <p:spPr>
          <a:xfrm>
            <a:off x="483946" y="2675387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33"/>
          <p:cNvSpPr txBox="1"/>
          <p:nvPr/>
        </p:nvSpPr>
        <p:spPr>
          <a:xfrm>
            <a:off x="644626" y="2866848"/>
            <a:ext cx="2990850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Compute parameter gradients using error signals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3"/>
          <p:cNvSpPr txBox="1"/>
          <p:nvPr/>
        </p:nvSpPr>
        <p:spPr>
          <a:xfrm>
            <a:off x="483946" y="2915777"/>
            <a:ext cx="67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3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16" name="Google Shape;716;p3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9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0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1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2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33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sp>
        <p:nvSpPr>
          <p:cNvPr id="718" name="Google Shape;718;p33"/>
          <p:cNvSpPr txBox="1"/>
          <p:nvPr/>
        </p:nvSpPr>
        <p:spPr>
          <a:xfrm>
            <a:off x="619225" y="2623825"/>
            <a:ext cx="37386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Backpropagate error signals: 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baseline="30000"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baseline="30000" lang="en-US" sz="12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→ 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baseline="30000"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—</a:t>
            </a:r>
            <a:r>
              <a:rPr baseline="30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aseline="30000" lang="en-US" sz="12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→ · · · → 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baseline="30000"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aseline="30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aseline="30000" lang="en-US" sz="1200">
                <a:latin typeface="Tahoma"/>
                <a:ea typeface="Tahoma"/>
                <a:cs typeface="Tahoma"/>
                <a:sym typeface="Tahoma"/>
              </a:rPr>
              <a:t>)</a:t>
            </a:r>
            <a:endParaRPr baseline="30000"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4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</a:t>
            </a:r>
            <a:r>
              <a:rPr lang="en-US" cap="small">
                <a:solidFill>
                  <a:srgbClr val="FFFFFF"/>
                </a:solidFill>
              </a:rPr>
              <a:t>ackpropagating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rror</a:t>
            </a:r>
            <a:r>
              <a:rPr lang="en-US">
                <a:solidFill>
                  <a:srgbClr val="FFFFFF"/>
                </a:solidFill>
              </a:rPr>
              <a:t> S</a:t>
            </a:r>
            <a:r>
              <a:rPr lang="en-US" cap="small">
                <a:solidFill>
                  <a:srgbClr val="FFFFFF"/>
                </a:solidFill>
              </a:rPr>
              <a:t>ignals</a:t>
            </a:r>
            <a:endParaRPr/>
          </a:p>
        </p:txBody>
      </p:sp>
      <p:grpSp>
        <p:nvGrpSpPr>
          <p:cNvPr id="724" name="Google Shape;724;p34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25" name="Google Shape;725;p34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8" name="Google Shape;728;p3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29" name="Google Shape;729;p3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34"/>
          <p:cNvSpPr txBox="1"/>
          <p:nvPr/>
        </p:nvSpPr>
        <p:spPr>
          <a:xfrm>
            <a:off x="4674248" y="3137672"/>
            <a:ext cx="29273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34 / 67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1" name="Google Shape;73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97150"/>
            <a:ext cx="5414659" cy="25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r>
              <a:rPr lang="en-US" cap="small">
                <a:solidFill>
                  <a:srgbClr val="FFFFFF"/>
                </a:solidFill>
              </a:rPr>
              <a:t>omputing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arameter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radients</a:t>
            </a:r>
            <a:endParaRPr/>
          </a:p>
        </p:txBody>
      </p:sp>
      <p:grpSp>
        <p:nvGrpSpPr>
          <p:cNvPr id="737" name="Google Shape;737;p35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38" name="Google Shape;738;p35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1" name="Google Shape;741;p3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42" name="Google Shape;742;p3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35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744" name="Google Shape;74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461002" cy="217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6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</a:t>
            </a:r>
            <a:r>
              <a:rPr lang="en-US" cap="small">
                <a:solidFill>
                  <a:srgbClr val="FFFFFF"/>
                </a:solidFill>
              </a:rPr>
              <a:t>ackpropagation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lgorithm</a:t>
            </a:r>
            <a:endParaRPr/>
          </a:p>
        </p:txBody>
      </p:sp>
      <p:grpSp>
        <p:nvGrpSpPr>
          <p:cNvPr id="750" name="Google Shape;750;p36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51" name="Google Shape;751;p36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" name="Google Shape;754;p3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55" name="Google Shape;755;p3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36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757" name="Google Shape;75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391" y="482775"/>
            <a:ext cx="5487831" cy="254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7"/>
          <p:cNvSpPr txBox="1"/>
          <p:nvPr>
            <p:ph type="title"/>
          </p:nvPr>
        </p:nvSpPr>
        <p:spPr>
          <a:xfrm>
            <a:off x="95300" y="109545"/>
            <a:ext cx="369824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A</a:t>
            </a:r>
            <a:r>
              <a:rPr lang="en-US" cap="small">
                <a:solidFill>
                  <a:srgbClr val="FFFFFF"/>
                </a:solidFill>
              </a:rPr>
              <a:t>ctivation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unction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erivatives</a:t>
            </a:r>
            <a:endParaRPr/>
          </a:p>
        </p:txBody>
      </p:sp>
      <p:grpSp>
        <p:nvGrpSpPr>
          <p:cNvPr id="763" name="Google Shape;763;p37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64" name="Google Shape;764;p37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7" name="Google Shape;767;p37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68" name="Google Shape;768;p3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37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770" name="Google Shape;77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700" y="552360"/>
            <a:ext cx="4985380" cy="243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8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r>
              <a:rPr lang="en-US" cap="small">
                <a:solidFill>
                  <a:srgbClr val="FFFFFF"/>
                </a:solidFill>
              </a:rPr>
              <a:t>omputational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fficiency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B</a:t>
            </a:r>
            <a:r>
              <a:rPr lang="en-US" cap="small">
                <a:solidFill>
                  <a:srgbClr val="FFFFFF"/>
                </a:solidFill>
              </a:rPr>
              <a:t>ackpropagation</a:t>
            </a:r>
            <a:endParaRPr/>
          </a:p>
        </p:txBody>
      </p:sp>
      <p:grpSp>
        <p:nvGrpSpPr>
          <p:cNvPr id="776" name="Google Shape;776;p38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77" name="Google Shape;777;p38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0" name="Google Shape;780;p38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81" name="Google Shape;781;p3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38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783" name="Google Shape;783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3806419" cy="243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9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P</a:t>
            </a:r>
            <a:r>
              <a:rPr lang="en-US" cap="small">
                <a:solidFill>
                  <a:srgbClr val="FFFFFF"/>
                </a:solidFill>
              </a:rPr>
              <a:t>arameter</a:t>
            </a:r>
            <a:r>
              <a:rPr lang="en-US">
                <a:solidFill>
                  <a:srgbClr val="FFFFFF"/>
                </a:solidFill>
              </a:rPr>
              <a:t> U</a:t>
            </a:r>
            <a:r>
              <a:rPr lang="en-US" cap="small">
                <a:solidFill>
                  <a:srgbClr val="FFFFFF"/>
                </a:solidFill>
              </a:rPr>
              <a:t>pdate</a:t>
            </a:r>
            <a:r>
              <a:rPr lang="en-US">
                <a:solidFill>
                  <a:srgbClr val="FFFFFF"/>
                </a:solidFill>
              </a:rPr>
              <a:t> S</a:t>
            </a:r>
            <a:r>
              <a:rPr lang="en-US" cap="small">
                <a:solidFill>
                  <a:srgbClr val="FFFFFF"/>
                </a:solidFill>
              </a:rPr>
              <a:t>tep</a:t>
            </a:r>
            <a:endParaRPr/>
          </a:p>
        </p:txBody>
      </p:sp>
      <p:sp>
        <p:nvSpPr>
          <p:cNvPr id="789" name="Google Shape;789;p39"/>
          <p:cNvSpPr txBox="1"/>
          <p:nvPr/>
        </p:nvSpPr>
        <p:spPr>
          <a:xfrm>
            <a:off x="347294" y="834267"/>
            <a:ext cx="3682365" cy="516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4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After computing gradients, update all parameters: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For each layer </a:t>
            </a:r>
            <a:r>
              <a:rPr i="1" lang="en-US" sz="120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l </a:t>
            </a:r>
            <a:r>
              <a:rPr lang="en-US" sz="1200">
                <a:solidFill>
                  <a:srgbClr val="1B1472"/>
                </a:solidFill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i="1" lang="en-US" sz="120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, . . . , </a:t>
            </a:r>
            <a:r>
              <a:rPr i="1"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: (Vector form for single example)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9"/>
          <p:cNvSpPr txBox="1"/>
          <p:nvPr/>
        </p:nvSpPr>
        <p:spPr>
          <a:xfrm>
            <a:off x="2015998" y="1353756"/>
            <a:ext cx="172212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42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1575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80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baseline="-25000" lang="en-US" sz="1800">
                <a:latin typeface="Lucida Sans"/>
                <a:ea typeface="Lucida Sans"/>
                <a:cs typeface="Lucida Sans"/>
                <a:sym typeface="Lucida Sans"/>
              </a:rPr>
              <a:t>← </a:t>
            </a:r>
            <a:r>
              <a:rPr b="1" baseline="-25000" lang="en-US" sz="1575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80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baseline="-25000" lang="en-US" sz="1800"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baseline="-25000" i="1" lang="en-US" sz="1800">
                <a:latin typeface="Calibri"/>
                <a:ea typeface="Calibri"/>
                <a:cs typeface="Calibri"/>
                <a:sym typeface="Calibri"/>
              </a:rPr>
              <a:t>η</a:t>
            </a:r>
            <a:r>
              <a:rPr b="1" baseline="-25000" lang="en-US" sz="1575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80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Lucida Sans"/>
                <a:ea typeface="Lucida Sans"/>
                <a:cs typeface="Lucida Sans"/>
                <a:sym typeface="Lucida Sans"/>
              </a:rPr>
              <a:t>—</a:t>
            </a:r>
            <a:r>
              <a:rPr lang="en-US" sz="7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i="1" lang="en-US" sz="700">
                <a:latin typeface="Arial"/>
                <a:ea typeface="Arial"/>
                <a:cs typeface="Arial"/>
                <a:sym typeface="Arial"/>
              </a:rPr>
              <a:t>T </a:t>
            </a:r>
            <a:r>
              <a:rPr baseline="-25000" i="1" lang="en-US" sz="1800"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80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  <a:p>
            <a:pPr indent="0" lvl="0" marL="83185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1" baseline="-25000" lang="en-US" sz="1575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80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baseline="-25000" lang="en-US" sz="1800">
                <a:latin typeface="Lucida Sans"/>
                <a:ea typeface="Lucida Sans"/>
                <a:cs typeface="Lucida Sans"/>
                <a:sym typeface="Lucida Sans"/>
              </a:rPr>
              <a:t>← </a:t>
            </a:r>
            <a:r>
              <a:rPr b="1" baseline="-25000" lang="en-US" sz="1575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80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baseline="-25000" lang="en-US" sz="1800"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baseline="-25000" i="1" lang="en-US" sz="1800">
                <a:latin typeface="Calibri"/>
                <a:ea typeface="Calibri"/>
                <a:cs typeface="Calibri"/>
                <a:sym typeface="Calibri"/>
              </a:rPr>
              <a:t>ηδ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80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1" name="Google Shape;791;p39"/>
          <p:cNvSpPr txBox="1"/>
          <p:nvPr/>
        </p:nvSpPr>
        <p:spPr>
          <a:xfrm>
            <a:off x="5144338" y="1413407"/>
            <a:ext cx="268605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(49)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(50)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39"/>
          <p:cNvSpPr txBox="1"/>
          <p:nvPr/>
        </p:nvSpPr>
        <p:spPr>
          <a:xfrm>
            <a:off x="347294" y="2051969"/>
            <a:ext cx="3709670" cy="39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i="1" lang="en-US" sz="1100">
                <a:latin typeface="Calibri"/>
                <a:ea typeface="Calibri"/>
                <a:cs typeface="Calibri"/>
                <a:sym typeface="Calibri"/>
              </a:rPr>
              <a:t>η &gt;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0 is the learning rate.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This moves parameters in the direction that reduces the loss!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3" name="Google Shape;793;p39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94" name="Google Shape;794;p39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7" name="Google Shape;797;p39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98" name="Google Shape;798;p3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9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</a:t>
            </a:r>
            <a:r>
              <a:rPr lang="en-US" cap="small">
                <a:solidFill>
                  <a:srgbClr val="FFFFFF"/>
                </a:solidFill>
              </a:rPr>
              <a:t>inear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odels</a:t>
            </a:r>
            <a:r>
              <a:rPr lang="en-US">
                <a:solidFill>
                  <a:srgbClr val="FFFFFF"/>
                </a:solidFill>
              </a:rPr>
              <a:t> H</a:t>
            </a:r>
            <a:r>
              <a:rPr lang="en-US" cap="small">
                <a:solidFill>
                  <a:srgbClr val="FFFFFF"/>
                </a:solidFill>
              </a:rPr>
              <a:t>ave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imitations</a:t>
            </a:r>
            <a:endParaRPr/>
          </a:p>
        </p:txBody>
      </p:sp>
      <p:sp>
        <p:nvSpPr>
          <p:cNvPr id="97" name="Google Shape;97;p4"/>
          <p:cNvSpPr txBox="1"/>
          <p:nvPr/>
        </p:nvSpPr>
        <p:spPr>
          <a:xfrm>
            <a:off x="347294" y="631492"/>
            <a:ext cx="4309110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Recall: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Linear models uses a single neuron with activation function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·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5220322" y="981969"/>
            <a:ext cx="19240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(1)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4"/>
          <p:cNvGrpSpPr/>
          <p:nvPr/>
        </p:nvGrpSpPr>
        <p:grpSpPr>
          <a:xfrm>
            <a:off x="513702" y="1760194"/>
            <a:ext cx="69291" cy="733552"/>
            <a:chOff x="513702" y="1760194"/>
            <a:chExt cx="69291" cy="733552"/>
          </a:xfrm>
        </p:grpSpPr>
        <p:pic>
          <p:nvPicPr>
            <p:cNvPr id="100" name="Google Shape;100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176019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198161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220304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242445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4"/>
          <p:cNvSpPr txBox="1"/>
          <p:nvPr/>
        </p:nvSpPr>
        <p:spPr>
          <a:xfrm>
            <a:off x="347294" y="1389258"/>
            <a:ext cx="35751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Problem: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Many real-world relationships are </a:t>
            </a: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non-linear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080" rtl="0" algn="l">
              <a:lnSpc>
                <a:spcPct val="138400"/>
              </a:lnSpc>
              <a:spcBef>
                <a:spcPts val="56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Image recognition (pixel intensities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→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object classes) Natural language understanding (words </a:t>
            </a:r>
            <a:r>
              <a:rPr lang="en-US" sz="1050"/>
              <a:t>→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sentiment) Medical diagnosis (symptoms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→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disease probability) Game playing (board state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→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optimal move)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4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06" name="Google Shape;106;p4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4"/>
          <p:cNvSpPr txBox="1"/>
          <p:nvPr/>
        </p:nvSpPr>
        <p:spPr>
          <a:xfrm>
            <a:off x="347294" y="2646770"/>
            <a:ext cx="3700779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Linear models cannot solve non-linearly separable problems!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1" name="Google Shape;111;p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9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0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905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113" name="Google Shape;113;p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32775" y="892025"/>
            <a:ext cx="1524575" cy="5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0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805" name="Google Shape;80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59103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40"/>
          <p:cNvSpPr txBox="1"/>
          <p:nvPr/>
        </p:nvSpPr>
        <p:spPr>
          <a:xfrm>
            <a:off x="387959" y="59471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7" name="Google Shape;80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85961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40"/>
          <p:cNvSpPr txBox="1"/>
          <p:nvPr/>
        </p:nvSpPr>
        <p:spPr>
          <a:xfrm>
            <a:off x="387959" y="863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9" name="Google Shape;809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662" y="112817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40"/>
          <p:cNvSpPr txBox="1"/>
          <p:nvPr/>
        </p:nvSpPr>
        <p:spPr>
          <a:xfrm>
            <a:off x="387959" y="113186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1" name="Google Shape;811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62" y="139675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40"/>
          <p:cNvSpPr txBox="1"/>
          <p:nvPr/>
        </p:nvSpPr>
        <p:spPr>
          <a:xfrm>
            <a:off x="387959" y="140044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3" name="Google Shape;813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662" y="166533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40"/>
          <p:cNvSpPr txBox="1"/>
          <p:nvPr/>
        </p:nvSpPr>
        <p:spPr>
          <a:xfrm>
            <a:off x="387959" y="166900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5" name="Google Shape;815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3649" y="193390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40"/>
          <p:cNvSpPr txBox="1"/>
          <p:nvPr/>
        </p:nvSpPr>
        <p:spPr>
          <a:xfrm>
            <a:off x="387959" y="193758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7" name="Google Shape;817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3649" y="220248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40"/>
          <p:cNvSpPr txBox="1"/>
          <p:nvPr/>
        </p:nvSpPr>
        <p:spPr>
          <a:xfrm>
            <a:off x="387959" y="220616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" name="Google Shape;819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3649" y="247106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40"/>
          <p:cNvSpPr txBox="1"/>
          <p:nvPr/>
        </p:nvSpPr>
        <p:spPr>
          <a:xfrm>
            <a:off x="387959" y="2474733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1" name="Google Shape;821;p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3649" y="2739631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40"/>
          <p:cNvSpPr txBox="1"/>
          <p:nvPr/>
        </p:nvSpPr>
        <p:spPr>
          <a:xfrm>
            <a:off x="387959" y="27433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40"/>
          <p:cNvSpPr txBox="1"/>
          <p:nvPr/>
        </p:nvSpPr>
        <p:spPr>
          <a:xfrm>
            <a:off x="563029" y="476951"/>
            <a:ext cx="3339600" cy="2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otivation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: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XOR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roblem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-L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inearity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eural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etworks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F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C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omponents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DFNN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raining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DFNN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aking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P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redictions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mpact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epth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W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idth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DFNN A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rchitecture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esign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mplementation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4" name="Google Shape;824;p40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825" name="Google Shape;825;p40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8" name="Google Shape;828;p40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829" name="Google Shape;829;p4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4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5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6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7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40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1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U</a:t>
            </a:r>
            <a:r>
              <a:rPr lang="en-US" cap="small">
                <a:solidFill>
                  <a:srgbClr val="FFFFFF"/>
                </a:solidFill>
              </a:rPr>
              <a:t>sing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rained</a:t>
            </a:r>
            <a:r>
              <a:rPr lang="en-US">
                <a:solidFill>
                  <a:srgbClr val="FFFFFF"/>
                </a:solidFill>
              </a:rPr>
              <a:t> DFNN </a:t>
            </a:r>
            <a:r>
              <a:rPr lang="en-US" cap="small">
                <a:solidFill>
                  <a:srgbClr val="FFFFFF"/>
                </a:solidFill>
              </a:rPr>
              <a:t>for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rediction</a:t>
            </a:r>
            <a:endParaRPr/>
          </a:p>
        </p:txBody>
      </p:sp>
      <p:grpSp>
        <p:nvGrpSpPr>
          <p:cNvPr id="836" name="Google Shape;836;p41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837" name="Google Shape;837;p41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0" name="Google Shape;840;p4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841" name="Google Shape;841;p4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41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843" name="Google Shape;84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600" y="501300"/>
            <a:ext cx="5162215" cy="256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2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</a:t>
            </a:r>
            <a:r>
              <a:rPr lang="en-US" cap="small">
                <a:solidFill>
                  <a:srgbClr val="FFFFFF"/>
                </a:solidFill>
              </a:rPr>
              <a:t>atch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rediction</a:t>
            </a:r>
            <a:endParaRPr/>
          </a:p>
        </p:txBody>
      </p:sp>
      <p:grpSp>
        <p:nvGrpSpPr>
          <p:cNvPr id="849" name="Google Shape;849;p42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850" name="Google Shape;850;p42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3" name="Google Shape;853;p4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854" name="Google Shape;854;p4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42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856" name="Google Shape;85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650" y="550235"/>
            <a:ext cx="4910214" cy="243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3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862" name="Google Shape;86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59103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43"/>
          <p:cNvSpPr txBox="1"/>
          <p:nvPr/>
        </p:nvSpPr>
        <p:spPr>
          <a:xfrm>
            <a:off x="387959" y="59471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4" name="Google Shape;86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85961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43"/>
          <p:cNvSpPr txBox="1"/>
          <p:nvPr/>
        </p:nvSpPr>
        <p:spPr>
          <a:xfrm>
            <a:off x="387959" y="863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6" name="Google Shape;86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662" y="112817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43"/>
          <p:cNvSpPr txBox="1"/>
          <p:nvPr/>
        </p:nvSpPr>
        <p:spPr>
          <a:xfrm>
            <a:off x="387959" y="113186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8" name="Google Shape;868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62" y="139675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43"/>
          <p:cNvSpPr txBox="1"/>
          <p:nvPr/>
        </p:nvSpPr>
        <p:spPr>
          <a:xfrm>
            <a:off x="387959" y="140044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0" name="Google Shape;870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662" y="166533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43"/>
          <p:cNvSpPr txBox="1"/>
          <p:nvPr/>
        </p:nvSpPr>
        <p:spPr>
          <a:xfrm>
            <a:off x="387959" y="166900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2" name="Google Shape;872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3649" y="193390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43"/>
          <p:cNvSpPr txBox="1"/>
          <p:nvPr/>
        </p:nvSpPr>
        <p:spPr>
          <a:xfrm>
            <a:off x="387959" y="193758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4" name="Google Shape;874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3649" y="220248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43"/>
          <p:cNvSpPr txBox="1"/>
          <p:nvPr/>
        </p:nvSpPr>
        <p:spPr>
          <a:xfrm>
            <a:off x="387959" y="220616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6" name="Google Shape;876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3649" y="247106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43"/>
          <p:cNvSpPr txBox="1"/>
          <p:nvPr/>
        </p:nvSpPr>
        <p:spPr>
          <a:xfrm>
            <a:off x="387959" y="2474733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8" name="Google Shape;878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3649" y="2739631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43"/>
          <p:cNvSpPr txBox="1"/>
          <p:nvPr/>
        </p:nvSpPr>
        <p:spPr>
          <a:xfrm>
            <a:off x="387959" y="27433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43"/>
          <p:cNvSpPr txBox="1"/>
          <p:nvPr/>
        </p:nvSpPr>
        <p:spPr>
          <a:xfrm>
            <a:off x="563029" y="476951"/>
            <a:ext cx="3339600" cy="2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otivation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: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XOR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roblem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-L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inearity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eural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etworks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F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C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omponents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DFNN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raining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DFNN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aking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redictions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mpact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epth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W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idth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3333B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DFNN A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rchitecture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esign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mplementation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1" name="Google Shape;881;p43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882" name="Google Shape;882;p43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3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5" name="Google Shape;885;p4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886" name="Google Shape;886;p4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4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5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6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7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43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4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N</a:t>
            </a:r>
            <a:r>
              <a:rPr lang="en-US" cap="small">
                <a:solidFill>
                  <a:srgbClr val="FFFFFF"/>
                </a:solidFill>
              </a:rPr>
              <a:t>etwork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epth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vs</a:t>
            </a:r>
            <a:r>
              <a:rPr lang="en-US">
                <a:solidFill>
                  <a:srgbClr val="FFFFFF"/>
                </a:solidFill>
              </a:rPr>
              <a:t> W</a:t>
            </a:r>
            <a:r>
              <a:rPr lang="en-US" cap="small">
                <a:solidFill>
                  <a:srgbClr val="FFFFFF"/>
                </a:solidFill>
              </a:rPr>
              <a:t>idth</a:t>
            </a:r>
            <a:endParaRPr/>
          </a:p>
        </p:txBody>
      </p:sp>
      <p:grpSp>
        <p:nvGrpSpPr>
          <p:cNvPr id="893" name="Google Shape;893;p44"/>
          <p:cNvGrpSpPr/>
          <p:nvPr/>
        </p:nvGrpSpPr>
        <p:grpSpPr>
          <a:xfrm>
            <a:off x="958660" y="1299134"/>
            <a:ext cx="1221882" cy="283600"/>
            <a:chOff x="958660" y="1299134"/>
            <a:chExt cx="1221882" cy="283600"/>
          </a:xfrm>
        </p:grpSpPr>
        <p:pic>
          <p:nvPicPr>
            <p:cNvPr id="894" name="Google Shape;894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8660" y="1299134"/>
              <a:ext cx="185062" cy="185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5" name="Google Shape;895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17865" y="1299134"/>
              <a:ext cx="185063" cy="185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6" name="Google Shape;896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77070" y="1299134"/>
              <a:ext cx="185062" cy="185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7" name="Google Shape;897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36275" y="1299134"/>
              <a:ext cx="185062" cy="185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8" name="Google Shape;898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95480" y="1299134"/>
              <a:ext cx="185062" cy="185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9" name="Google Shape;899;p44"/>
            <p:cNvSpPr/>
            <p:nvPr/>
          </p:nvSpPr>
          <p:spPr>
            <a:xfrm>
              <a:off x="986389" y="1542868"/>
              <a:ext cx="1134745" cy="0"/>
            </a:xfrm>
            <a:custGeom>
              <a:rect b="b" l="l" r="r" t="t"/>
              <a:pathLst>
                <a:path extrusionOk="0" h="120000" w="1134745">
                  <a:moveTo>
                    <a:pt x="0" y="0"/>
                  </a:moveTo>
                  <a:lnTo>
                    <a:pt x="1134703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4"/>
            <p:cNvSpPr/>
            <p:nvPr/>
          </p:nvSpPr>
          <p:spPr>
            <a:xfrm>
              <a:off x="2093763" y="1503359"/>
              <a:ext cx="32384" cy="79375"/>
            </a:xfrm>
            <a:custGeom>
              <a:rect b="b" l="l" r="r" t="t"/>
              <a:pathLst>
                <a:path extrusionOk="0" h="79375" w="3238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1" name="Google Shape;901;p44"/>
          <p:cNvSpPr txBox="1"/>
          <p:nvPr/>
        </p:nvSpPr>
        <p:spPr>
          <a:xfrm>
            <a:off x="1437233" y="1555494"/>
            <a:ext cx="243204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Deep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2" name="Google Shape;902;p44"/>
          <p:cNvGrpSpPr/>
          <p:nvPr/>
        </p:nvGrpSpPr>
        <p:grpSpPr>
          <a:xfrm>
            <a:off x="513702" y="2183409"/>
            <a:ext cx="69291" cy="512140"/>
            <a:chOff x="513702" y="2183409"/>
            <a:chExt cx="69291" cy="512140"/>
          </a:xfrm>
        </p:grpSpPr>
        <p:pic>
          <p:nvPicPr>
            <p:cNvPr id="903" name="Google Shape;903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218340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4" name="Google Shape;904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240483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5" name="Google Shape;905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262625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6" name="Google Shape;906;p44"/>
          <p:cNvSpPr txBox="1"/>
          <p:nvPr/>
        </p:nvSpPr>
        <p:spPr>
          <a:xfrm>
            <a:off x="347294" y="1827021"/>
            <a:ext cx="1574800" cy="911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Properties: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080" rtl="0" algn="l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Hierarchical features More expressive Better generalization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44"/>
          <p:cNvSpPr txBox="1"/>
          <p:nvPr/>
        </p:nvSpPr>
        <p:spPr>
          <a:xfrm>
            <a:off x="347294" y="535888"/>
            <a:ext cx="436308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4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Two ways to increase model capacity: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2633345" rtl="0" algn="l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Width (more units per layer):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Depth (more layers):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8" name="Google Shape;908;p44"/>
          <p:cNvGrpSpPr/>
          <p:nvPr/>
        </p:nvGrpSpPr>
        <p:grpSpPr>
          <a:xfrm>
            <a:off x="4180869" y="1119610"/>
            <a:ext cx="281051" cy="776148"/>
            <a:chOff x="4180869" y="1119610"/>
            <a:chExt cx="281051" cy="776148"/>
          </a:xfrm>
        </p:grpSpPr>
        <p:sp>
          <p:nvSpPr>
            <p:cNvPr id="909" name="Google Shape;909;p44"/>
            <p:cNvSpPr/>
            <p:nvPr/>
          </p:nvSpPr>
          <p:spPr>
            <a:xfrm>
              <a:off x="4281580" y="111961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90000" y="0"/>
                  </a:move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0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1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0"/>
                  </a:ln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4"/>
            <p:cNvSpPr/>
            <p:nvPr/>
          </p:nvSpPr>
          <p:spPr>
            <a:xfrm>
              <a:off x="4281580" y="111961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90000"/>
                  </a:move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0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1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4281580" y="1314013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90000" y="0"/>
                  </a:move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1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2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1"/>
                  </a:ln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4"/>
            <p:cNvSpPr/>
            <p:nvPr/>
          </p:nvSpPr>
          <p:spPr>
            <a:xfrm>
              <a:off x="4281580" y="1314013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90001"/>
                  </a:move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1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2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1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4"/>
            <p:cNvSpPr/>
            <p:nvPr/>
          </p:nvSpPr>
          <p:spPr>
            <a:xfrm>
              <a:off x="4281580" y="1508416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90000" y="0"/>
                  </a:move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1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1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1"/>
                  </a:ln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4281580" y="1508416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1" y="90001"/>
                  </a:move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1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1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1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4"/>
            <p:cNvSpPr/>
            <p:nvPr/>
          </p:nvSpPr>
          <p:spPr>
            <a:xfrm>
              <a:off x="4281580" y="170281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90000" y="0"/>
                  </a:move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1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2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1"/>
                  </a:ln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4281580" y="170281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1" y="90001"/>
                  </a:move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1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2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1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4"/>
            <p:cNvSpPr/>
            <p:nvPr/>
          </p:nvSpPr>
          <p:spPr>
            <a:xfrm>
              <a:off x="4220378" y="1144809"/>
              <a:ext cx="0" cy="746125"/>
            </a:xfrm>
            <a:custGeom>
              <a:rect b="b" l="l" r="r" t="t"/>
              <a:pathLst>
                <a:path extrusionOk="0" h="746125" w="120000">
                  <a:moveTo>
                    <a:pt x="0" y="0"/>
                  </a:moveTo>
                  <a:lnTo>
                    <a:pt x="0" y="745894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4"/>
            <p:cNvSpPr/>
            <p:nvPr/>
          </p:nvSpPr>
          <p:spPr>
            <a:xfrm>
              <a:off x="4180869" y="1863374"/>
              <a:ext cx="79375" cy="32384"/>
            </a:xfrm>
            <a:custGeom>
              <a:rect b="b" l="l" r="r" t="t"/>
              <a:pathLst>
                <a:path extrusionOk="0" h="32385" w="79375">
                  <a:moveTo>
                    <a:pt x="79018" y="0"/>
                  </a:moveTo>
                  <a:lnTo>
                    <a:pt x="63492" y="5689"/>
                  </a:lnTo>
                  <a:lnTo>
                    <a:pt x="52102" y="13432"/>
                  </a:lnTo>
                  <a:lnTo>
                    <a:pt x="44293" y="22556"/>
                  </a:lnTo>
                  <a:lnTo>
                    <a:pt x="39509" y="32390"/>
                  </a:lnTo>
                  <a:lnTo>
                    <a:pt x="34724" y="22556"/>
                  </a:lnTo>
                  <a:lnTo>
                    <a:pt x="26915" y="13432"/>
                  </a:lnTo>
                  <a:lnTo>
                    <a:pt x="15525" y="5689"/>
                  </a:lnTo>
                  <a:lnTo>
                    <a:pt x="0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9" name="Google Shape;919;p44"/>
          <p:cNvSpPr txBox="1"/>
          <p:nvPr/>
        </p:nvSpPr>
        <p:spPr>
          <a:xfrm>
            <a:off x="3949560" y="1451176"/>
            <a:ext cx="233045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Wide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0" name="Google Shape;920;p44"/>
          <p:cNvGrpSpPr/>
          <p:nvPr/>
        </p:nvGrpSpPr>
        <p:grpSpPr>
          <a:xfrm>
            <a:off x="3134525" y="2365463"/>
            <a:ext cx="69291" cy="512140"/>
            <a:chOff x="3134525" y="2365463"/>
            <a:chExt cx="69291" cy="512140"/>
          </a:xfrm>
        </p:grpSpPr>
        <p:pic>
          <p:nvPicPr>
            <p:cNvPr id="921" name="Google Shape;921;p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134525" y="236546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2" name="Google Shape;922;p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134525" y="258688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3" name="Google Shape;923;p4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134525" y="280831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4" name="Google Shape;924;p44"/>
          <p:cNvSpPr txBox="1"/>
          <p:nvPr/>
        </p:nvSpPr>
        <p:spPr>
          <a:xfrm>
            <a:off x="2968117" y="2009075"/>
            <a:ext cx="1638935" cy="911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Properties: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080" rtl="0" algn="l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More parallel features Higher capacity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Risk of overfitting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5" name="Google Shape;925;p44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926" name="Google Shape;926;p44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9" name="Google Shape;929;p4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930" name="Google Shape;930;p4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1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2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3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4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44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5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hy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epth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atters</a:t>
            </a:r>
            <a:r>
              <a:rPr lang="en-US">
                <a:solidFill>
                  <a:srgbClr val="FFFFFF"/>
                </a:solidFill>
              </a:rPr>
              <a:t>?</a:t>
            </a:r>
            <a:endParaRPr/>
          </a:p>
        </p:txBody>
      </p:sp>
      <p:sp>
        <p:nvSpPr>
          <p:cNvPr id="937" name="Google Shape;937;p45"/>
          <p:cNvSpPr txBox="1"/>
          <p:nvPr/>
        </p:nvSpPr>
        <p:spPr>
          <a:xfrm>
            <a:off x="347294" y="470527"/>
            <a:ext cx="303593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Deep networks learn hierarchical representations: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45"/>
          <p:cNvSpPr txBox="1"/>
          <p:nvPr/>
        </p:nvSpPr>
        <p:spPr>
          <a:xfrm>
            <a:off x="1095322" y="797943"/>
            <a:ext cx="2243455" cy="288290"/>
          </a:xfrm>
          <a:prstGeom prst="rect">
            <a:avLst/>
          </a:prstGeom>
          <a:solidFill>
            <a:srgbClr val="E5E5FF"/>
          </a:solidFill>
          <a:ln cap="flat" cmpd="sng" w="9525">
            <a:solidFill>
              <a:srgbClr val="1B14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5075">
            <a:spAutoFit/>
          </a:bodyPr>
          <a:lstStyle/>
          <a:p>
            <a:pPr indent="0" lvl="0" marL="450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Low-level features (edges, textures)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45"/>
          <p:cNvSpPr txBox="1"/>
          <p:nvPr/>
        </p:nvSpPr>
        <p:spPr>
          <a:xfrm>
            <a:off x="1161734" y="1271019"/>
            <a:ext cx="2110740" cy="288290"/>
          </a:xfrm>
          <a:prstGeom prst="rect">
            <a:avLst/>
          </a:prstGeom>
          <a:solidFill>
            <a:srgbClr val="E5E5FF"/>
          </a:solidFill>
          <a:ln cap="flat" cmpd="sng" w="9525">
            <a:solidFill>
              <a:srgbClr val="1B14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450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Mid-level features (parts, shapes)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45"/>
          <p:cNvSpPr txBox="1"/>
          <p:nvPr/>
        </p:nvSpPr>
        <p:spPr>
          <a:xfrm>
            <a:off x="1016340" y="1744119"/>
            <a:ext cx="2401570" cy="288290"/>
          </a:xfrm>
          <a:prstGeom prst="rect">
            <a:avLst/>
          </a:prstGeom>
          <a:solidFill>
            <a:srgbClr val="E5E5FF"/>
          </a:solidFill>
          <a:ln cap="flat" cmpd="sng" w="9525">
            <a:solidFill>
              <a:srgbClr val="1B14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5075">
            <a:spAutoFit/>
          </a:bodyPr>
          <a:lstStyle/>
          <a:p>
            <a:pPr indent="0" lvl="0" marL="450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High-level features (objects, concepts)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1" name="Google Shape;941;p45"/>
          <p:cNvGrpSpPr/>
          <p:nvPr/>
        </p:nvGrpSpPr>
        <p:grpSpPr>
          <a:xfrm>
            <a:off x="2168309" y="926673"/>
            <a:ext cx="3298797" cy="952500"/>
            <a:chOff x="2168309" y="926673"/>
            <a:chExt cx="3298797" cy="952500"/>
          </a:xfrm>
        </p:grpSpPr>
        <p:sp>
          <p:nvSpPr>
            <p:cNvPr id="942" name="Google Shape;942;p45"/>
            <p:cNvSpPr/>
            <p:nvPr/>
          </p:nvSpPr>
          <p:spPr>
            <a:xfrm>
              <a:off x="2216961" y="1088486"/>
              <a:ext cx="0" cy="165100"/>
            </a:xfrm>
            <a:custGeom>
              <a:rect b="b" l="l" r="r" t="t"/>
              <a:pathLst>
                <a:path extrusionOk="0" h="165100" w="120000">
                  <a:moveTo>
                    <a:pt x="0" y="0"/>
                  </a:moveTo>
                  <a:lnTo>
                    <a:pt x="0" y="164836"/>
                  </a:lnTo>
                </a:path>
              </a:pathLst>
            </a:custGeom>
            <a:noFill/>
            <a:ln cap="flat" cmpd="sng" w="15175">
              <a:solidFill>
                <a:srgbClr val="1B14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5"/>
            <p:cNvSpPr/>
            <p:nvPr/>
          </p:nvSpPr>
          <p:spPr>
            <a:xfrm>
              <a:off x="2168309" y="1222449"/>
              <a:ext cx="97790" cy="38735"/>
            </a:xfrm>
            <a:custGeom>
              <a:rect b="b" l="l" r="r" t="t"/>
              <a:pathLst>
                <a:path extrusionOk="0" h="38734" w="97789">
                  <a:moveTo>
                    <a:pt x="97302" y="0"/>
                  </a:moveTo>
                  <a:lnTo>
                    <a:pt x="78183" y="6755"/>
                  </a:lnTo>
                  <a:lnTo>
                    <a:pt x="64158" y="15950"/>
                  </a:lnTo>
                  <a:lnTo>
                    <a:pt x="54542" y="26786"/>
                  </a:lnTo>
                  <a:lnTo>
                    <a:pt x="48651" y="38464"/>
                  </a:lnTo>
                  <a:lnTo>
                    <a:pt x="42760" y="26786"/>
                  </a:lnTo>
                  <a:lnTo>
                    <a:pt x="33143" y="15950"/>
                  </a:lnTo>
                  <a:lnTo>
                    <a:pt x="19118" y="6755"/>
                  </a:lnTo>
                  <a:lnTo>
                    <a:pt x="0" y="0"/>
                  </a:lnTo>
                </a:path>
              </a:pathLst>
            </a:custGeom>
            <a:noFill/>
            <a:ln cap="flat" cmpd="sng" w="15175">
              <a:solidFill>
                <a:srgbClr val="1B14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5"/>
            <p:cNvSpPr/>
            <p:nvPr/>
          </p:nvSpPr>
          <p:spPr>
            <a:xfrm>
              <a:off x="2216961" y="1561586"/>
              <a:ext cx="0" cy="165100"/>
            </a:xfrm>
            <a:custGeom>
              <a:rect b="b" l="l" r="r" t="t"/>
              <a:pathLst>
                <a:path extrusionOk="0" h="165100" w="120000">
                  <a:moveTo>
                    <a:pt x="0" y="0"/>
                  </a:moveTo>
                  <a:lnTo>
                    <a:pt x="0" y="164861"/>
                  </a:lnTo>
                </a:path>
              </a:pathLst>
            </a:custGeom>
            <a:noFill/>
            <a:ln cap="flat" cmpd="sng" w="15175">
              <a:solidFill>
                <a:srgbClr val="1B14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5"/>
            <p:cNvSpPr/>
            <p:nvPr/>
          </p:nvSpPr>
          <p:spPr>
            <a:xfrm>
              <a:off x="2168309" y="1695574"/>
              <a:ext cx="97790" cy="38735"/>
            </a:xfrm>
            <a:custGeom>
              <a:rect b="b" l="l" r="r" t="t"/>
              <a:pathLst>
                <a:path extrusionOk="0" h="38735" w="97789">
                  <a:moveTo>
                    <a:pt x="97302" y="0"/>
                  </a:moveTo>
                  <a:lnTo>
                    <a:pt x="78183" y="6755"/>
                  </a:lnTo>
                  <a:lnTo>
                    <a:pt x="64158" y="15950"/>
                  </a:lnTo>
                  <a:lnTo>
                    <a:pt x="54542" y="26786"/>
                  </a:lnTo>
                  <a:lnTo>
                    <a:pt x="48651" y="38464"/>
                  </a:lnTo>
                  <a:lnTo>
                    <a:pt x="42760" y="26786"/>
                  </a:lnTo>
                  <a:lnTo>
                    <a:pt x="33143" y="15950"/>
                  </a:lnTo>
                  <a:lnTo>
                    <a:pt x="19118" y="6755"/>
                  </a:lnTo>
                  <a:lnTo>
                    <a:pt x="0" y="0"/>
                  </a:lnTo>
                </a:path>
              </a:pathLst>
            </a:custGeom>
            <a:noFill/>
            <a:ln cap="flat" cmpd="sng" w="15175">
              <a:solidFill>
                <a:srgbClr val="1B14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5"/>
            <p:cNvSpPr/>
            <p:nvPr/>
          </p:nvSpPr>
          <p:spPr>
            <a:xfrm>
              <a:off x="3575442" y="926673"/>
              <a:ext cx="1891664" cy="952500"/>
            </a:xfrm>
            <a:custGeom>
              <a:rect b="b" l="l" r="r" t="t"/>
              <a:pathLst>
                <a:path extrusionOk="0" h="952500" w="1891664">
                  <a:moveTo>
                    <a:pt x="184050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901552"/>
                  </a:lnTo>
                  <a:lnTo>
                    <a:pt x="3977" y="921253"/>
                  </a:lnTo>
                  <a:lnTo>
                    <a:pt x="14823" y="937340"/>
                  </a:lnTo>
                  <a:lnTo>
                    <a:pt x="30910" y="948186"/>
                  </a:lnTo>
                  <a:lnTo>
                    <a:pt x="50610" y="952163"/>
                  </a:lnTo>
                  <a:lnTo>
                    <a:pt x="1840501" y="952163"/>
                  </a:lnTo>
                  <a:lnTo>
                    <a:pt x="1860201" y="948186"/>
                  </a:lnTo>
                  <a:lnTo>
                    <a:pt x="1876288" y="937340"/>
                  </a:lnTo>
                  <a:lnTo>
                    <a:pt x="1887134" y="921253"/>
                  </a:lnTo>
                  <a:lnTo>
                    <a:pt x="1891111" y="901552"/>
                  </a:lnTo>
                  <a:lnTo>
                    <a:pt x="1891111" y="50610"/>
                  </a:lnTo>
                  <a:lnTo>
                    <a:pt x="1887134" y="30910"/>
                  </a:lnTo>
                  <a:lnTo>
                    <a:pt x="1876288" y="14823"/>
                  </a:lnTo>
                  <a:lnTo>
                    <a:pt x="1860201" y="3977"/>
                  </a:lnTo>
                  <a:lnTo>
                    <a:pt x="1840501" y="0"/>
                  </a:lnTo>
                  <a:close/>
                </a:path>
              </a:pathLst>
            </a:custGeom>
            <a:solidFill>
              <a:srgbClr val="FEF4D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5"/>
            <p:cNvSpPr/>
            <p:nvPr/>
          </p:nvSpPr>
          <p:spPr>
            <a:xfrm>
              <a:off x="3575442" y="926673"/>
              <a:ext cx="1891664" cy="952500"/>
            </a:xfrm>
            <a:custGeom>
              <a:rect b="b" l="l" r="r" t="t"/>
              <a:pathLst>
                <a:path extrusionOk="0" h="952500" w="1891664">
                  <a:moveTo>
                    <a:pt x="184050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901552"/>
                  </a:lnTo>
                  <a:lnTo>
                    <a:pt x="3977" y="921253"/>
                  </a:lnTo>
                  <a:lnTo>
                    <a:pt x="14823" y="937340"/>
                  </a:lnTo>
                  <a:lnTo>
                    <a:pt x="30910" y="948186"/>
                  </a:lnTo>
                  <a:lnTo>
                    <a:pt x="50610" y="952163"/>
                  </a:lnTo>
                  <a:lnTo>
                    <a:pt x="1840501" y="952163"/>
                  </a:lnTo>
                  <a:lnTo>
                    <a:pt x="1860201" y="948186"/>
                  </a:lnTo>
                  <a:lnTo>
                    <a:pt x="1876288" y="937340"/>
                  </a:lnTo>
                  <a:lnTo>
                    <a:pt x="1887134" y="921253"/>
                  </a:lnTo>
                  <a:lnTo>
                    <a:pt x="1891111" y="901552"/>
                  </a:lnTo>
                  <a:lnTo>
                    <a:pt x="1891111" y="50610"/>
                  </a:lnTo>
                  <a:lnTo>
                    <a:pt x="1887134" y="30910"/>
                  </a:lnTo>
                  <a:lnTo>
                    <a:pt x="1876288" y="14823"/>
                  </a:lnTo>
                  <a:lnTo>
                    <a:pt x="1860201" y="3977"/>
                  </a:lnTo>
                  <a:lnTo>
                    <a:pt x="18405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EC20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8" name="Google Shape;948;p45"/>
          <p:cNvSpPr txBox="1"/>
          <p:nvPr/>
        </p:nvSpPr>
        <p:spPr>
          <a:xfrm>
            <a:off x="542937" y="837500"/>
            <a:ext cx="407034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Simple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45"/>
          <p:cNvSpPr txBox="1"/>
          <p:nvPr/>
        </p:nvSpPr>
        <p:spPr>
          <a:xfrm>
            <a:off x="392849" y="1783713"/>
            <a:ext cx="513715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Complex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45"/>
          <p:cNvSpPr txBox="1"/>
          <p:nvPr/>
        </p:nvSpPr>
        <p:spPr>
          <a:xfrm>
            <a:off x="3658806" y="902105"/>
            <a:ext cx="1724660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635" lvl="0" marL="12700" marR="5080" rtl="0" algn="ctr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Deep networks can represent exponentially more functions than shallow ones with the same number of parameters!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1" name="Google Shape;951;p45"/>
          <p:cNvGrpSpPr/>
          <p:nvPr/>
        </p:nvGrpSpPr>
        <p:grpSpPr>
          <a:xfrm>
            <a:off x="513702" y="2423833"/>
            <a:ext cx="69291" cy="620890"/>
            <a:chOff x="513702" y="2423833"/>
            <a:chExt cx="69291" cy="620890"/>
          </a:xfrm>
        </p:grpSpPr>
        <p:pic>
          <p:nvPicPr>
            <p:cNvPr id="952" name="Google Shape;952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242383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3" name="Google Shape;953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260769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4" name="Google Shape;954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279156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5" name="Google Shape;955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297543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6" name="Google Shape;956;p45"/>
          <p:cNvSpPr txBox="1"/>
          <p:nvPr/>
        </p:nvSpPr>
        <p:spPr>
          <a:xfrm>
            <a:off x="347294" y="2130017"/>
            <a:ext cx="3359150" cy="957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1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Example: Image classification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Layer 1: Detect edges and colors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080" rtl="0" algn="l">
              <a:lnSpc>
                <a:spcPct val="11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Layer 2: Combine into textures and simple shapes Layer 3: Recognize object parts (eyes, wheels) Layer 4+: Identify complete objects (faces, cars)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7" name="Google Shape;957;p45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958" name="Google Shape;958;p45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5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1" name="Google Shape;961;p4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962" name="Google Shape;962;p4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9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0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45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6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U</a:t>
            </a:r>
            <a:r>
              <a:rPr lang="en-US" cap="small">
                <a:solidFill>
                  <a:srgbClr val="FFFFFF"/>
                </a:solidFill>
              </a:rPr>
              <a:t>niversal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pproximation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heorem</a:t>
            </a:r>
            <a:endParaRPr/>
          </a:p>
        </p:txBody>
      </p:sp>
      <p:grpSp>
        <p:nvGrpSpPr>
          <p:cNvPr id="969" name="Google Shape;969;p46"/>
          <p:cNvGrpSpPr/>
          <p:nvPr/>
        </p:nvGrpSpPr>
        <p:grpSpPr>
          <a:xfrm>
            <a:off x="309193" y="512368"/>
            <a:ext cx="5192466" cy="894919"/>
            <a:chOff x="309193" y="512368"/>
            <a:chExt cx="5192466" cy="894919"/>
          </a:xfrm>
        </p:grpSpPr>
        <p:sp>
          <p:nvSpPr>
            <p:cNvPr id="970" name="Google Shape;970;p46"/>
            <p:cNvSpPr/>
            <p:nvPr/>
          </p:nvSpPr>
          <p:spPr>
            <a:xfrm>
              <a:off x="309193" y="512368"/>
              <a:ext cx="5142230" cy="245745"/>
            </a:xfrm>
            <a:custGeom>
              <a:rect b="b" l="l" r="r" t="t"/>
              <a:pathLst>
                <a:path extrusionOk="0" h="245745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45604"/>
                  </a:lnTo>
                  <a:lnTo>
                    <a:pt x="5141666" y="245604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71" name="Google Shape;971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3" y="745324"/>
              <a:ext cx="5141666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305686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292986"/>
              <a:ext cx="5090865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4" name="Google Shape;974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556602"/>
              <a:ext cx="50800" cy="749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5" name="Google Shape;975;p46"/>
            <p:cNvSpPr/>
            <p:nvPr/>
          </p:nvSpPr>
          <p:spPr>
            <a:xfrm>
              <a:off x="309193" y="789602"/>
              <a:ext cx="5142230" cy="567055"/>
            </a:xfrm>
            <a:custGeom>
              <a:rect b="b" l="l" r="r" t="t"/>
              <a:pathLst>
                <a:path extrusionOk="0" h="567055" w="5142230">
                  <a:moveTo>
                    <a:pt x="5141666" y="0"/>
                  </a:moveTo>
                  <a:lnTo>
                    <a:pt x="0" y="0"/>
                  </a:lnTo>
                  <a:lnTo>
                    <a:pt x="0" y="516084"/>
                  </a:lnTo>
                  <a:lnTo>
                    <a:pt x="4008" y="535809"/>
                  </a:lnTo>
                  <a:lnTo>
                    <a:pt x="14922" y="551962"/>
                  </a:lnTo>
                  <a:lnTo>
                    <a:pt x="31075" y="562876"/>
                  </a:lnTo>
                  <a:lnTo>
                    <a:pt x="50800" y="566885"/>
                  </a:lnTo>
                  <a:lnTo>
                    <a:pt x="5090865" y="566885"/>
                  </a:lnTo>
                  <a:lnTo>
                    <a:pt x="5110590" y="562876"/>
                  </a:lnTo>
                  <a:lnTo>
                    <a:pt x="5126743" y="551962"/>
                  </a:lnTo>
                  <a:lnTo>
                    <a:pt x="5137657" y="535809"/>
                  </a:lnTo>
                  <a:lnTo>
                    <a:pt x="5141666" y="516084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5450859" y="594703"/>
              <a:ext cx="0" cy="730250"/>
            </a:xfrm>
            <a:custGeom>
              <a:rect b="b" l="l" r="r" t="t"/>
              <a:pathLst>
                <a:path extrusionOk="0" h="730250" w="120000">
                  <a:moveTo>
                    <a:pt x="0" y="73003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6"/>
            <p:cNvSpPr/>
            <p:nvPr/>
          </p:nvSpPr>
          <p:spPr>
            <a:xfrm>
              <a:off x="5450859" y="582003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5450859" y="569303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6"/>
            <p:cNvSpPr/>
            <p:nvPr/>
          </p:nvSpPr>
          <p:spPr>
            <a:xfrm>
              <a:off x="5450859" y="556603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6"/>
            <p:cNvSpPr/>
            <p:nvPr/>
          </p:nvSpPr>
          <p:spPr>
            <a:xfrm>
              <a:off x="5450859" y="537552"/>
              <a:ext cx="0" cy="19050"/>
            </a:xfrm>
            <a:custGeom>
              <a:rect b="b" l="l" r="r" t="t"/>
              <a:pathLst>
                <a:path extrusionOk="0" h="19050" w="120000">
                  <a:moveTo>
                    <a:pt x="0" y="1905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1" name="Google Shape;981;p46"/>
          <p:cNvSpPr txBox="1"/>
          <p:nvPr/>
        </p:nvSpPr>
        <p:spPr>
          <a:xfrm>
            <a:off x="309194" y="419525"/>
            <a:ext cx="4823460" cy="902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525">
            <a:spAutoFit/>
          </a:bodyPr>
          <a:lstStyle/>
          <a:p>
            <a:pPr indent="0" lvl="0" marL="508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heorem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(C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ybenko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, 1989; H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ornik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et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al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., 1989)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43180" rtl="0" algn="just">
              <a:lnSpc>
                <a:spcPct val="106700"/>
              </a:lnSpc>
              <a:spcBef>
                <a:spcPts val="38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A feed-forward network with a single hidden layer containing a finite number of neurons can approximate any continuous function on a compact subset of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R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, given an appropriate activation function.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2" name="Google Shape;982;p46"/>
          <p:cNvGrpSpPr/>
          <p:nvPr/>
        </p:nvGrpSpPr>
        <p:grpSpPr>
          <a:xfrm>
            <a:off x="513702" y="1767916"/>
            <a:ext cx="69291" cy="1254709"/>
            <a:chOff x="513702" y="1767916"/>
            <a:chExt cx="69291" cy="1254709"/>
          </a:xfrm>
        </p:grpSpPr>
        <p:pic>
          <p:nvPicPr>
            <p:cNvPr id="983" name="Google Shape;983;p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176791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4" name="Google Shape;984;p4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3702" y="195138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5" name="Google Shape;985;p4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3702" y="213484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6" name="Google Shape;986;p4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13702" y="258641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7" name="Google Shape;987;p4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13702" y="276988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4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13702" y="295333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9" name="Google Shape;989;p46"/>
          <p:cNvSpPr txBox="1"/>
          <p:nvPr/>
        </p:nvSpPr>
        <p:spPr>
          <a:xfrm>
            <a:off x="347294" y="1474786"/>
            <a:ext cx="3366135" cy="159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1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What this means: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080" rtl="0" algn="l">
              <a:lnSpc>
                <a:spcPct val="1147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Theoretically, even shallow networks are powerful </a:t>
            </a: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BUT: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May require exponentially many hidden units Deep networks are much more parameter-efficient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80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Practice: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080" rtl="0" algn="l">
              <a:lnSpc>
                <a:spcPct val="1147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Deep networks learn better representations Achieve better performance with fewer parameters Generalize better to new data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0" name="Google Shape;990;p46"/>
          <p:cNvGrpSpPr/>
          <p:nvPr/>
        </p:nvGrpSpPr>
        <p:grpSpPr>
          <a:xfrm>
            <a:off x="3914494" y="2035444"/>
            <a:ext cx="1531620" cy="559435"/>
            <a:chOff x="3914494" y="2035444"/>
            <a:chExt cx="1531620" cy="559435"/>
          </a:xfrm>
        </p:grpSpPr>
        <p:sp>
          <p:nvSpPr>
            <p:cNvPr id="991" name="Google Shape;991;p46"/>
            <p:cNvSpPr/>
            <p:nvPr/>
          </p:nvSpPr>
          <p:spPr>
            <a:xfrm>
              <a:off x="3914494" y="2035444"/>
              <a:ext cx="1531620" cy="559435"/>
            </a:xfrm>
            <a:custGeom>
              <a:rect b="b" l="l" r="r" t="t"/>
              <a:pathLst>
                <a:path extrusionOk="0" h="559435" w="1531620">
                  <a:moveTo>
                    <a:pt x="1480496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08387"/>
                  </a:lnTo>
                  <a:lnTo>
                    <a:pt x="3977" y="528087"/>
                  </a:lnTo>
                  <a:lnTo>
                    <a:pt x="14823" y="544174"/>
                  </a:lnTo>
                  <a:lnTo>
                    <a:pt x="30910" y="555020"/>
                  </a:lnTo>
                  <a:lnTo>
                    <a:pt x="50610" y="558998"/>
                  </a:lnTo>
                  <a:lnTo>
                    <a:pt x="1480496" y="558998"/>
                  </a:lnTo>
                  <a:lnTo>
                    <a:pt x="1500196" y="555020"/>
                  </a:lnTo>
                  <a:lnTo>
                    <a:pt x="1516283" y="544174"/>
                  </a:lnTo>
                  <a:lnTo>
                    <a:pt x="1527130" y="528087"/>
                  </a:lnTo>
                  <a:lnTo>
                    <a:pt x="1531107" y="508387"/>
                  </a:lnTo>
                  <a:lnTo>
                    <a:pt x="1531107" y="50610"/>
                  </a:lnTo>
                  <a:lnTo>
                    <a:pt x="1527130" y="30910"/>
                  </a:lnTo>
                  <a:lnTo>
                    <a:pt x="1516283" y="14823"/>
                  </a:lnTo>
                  <a:lnTo>
                    <a:pt x="1500196" y="3977"/>
                  </a:lnTo>
                  <a:lnTo>
                    <a:pt x="1480496" y="0"/>
                  </a:lnTo>
                  <a:close/>
                </a:path>
              </a:pathLst>
            </a:custGeom>
            <a:solidFill>
              <a:srgbClr val="FEF4D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3914494" y="2035444"/>
              <a:ext cx="1531620" cy="559435"/>
            </a:xfrm>
            <a:custGeom>
              <a:rect b="b" l="l" r="r" t="t"/>
              <a:pathLst>
                <a:path extrusionOk="0" h="559435" w="1531620">
                  <a:moveTo>
                    <a:pt x="1480496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08387"/>
                  </a:lnTo>
                  <a:lnTo>
                    <a:pt x="3977" y="528087"/>
                  </a:lnTo>
                  <a:lnTo>
                    <a:pt x="14823" y="544174"/>
                  </a:lnTo>
                  <a:lnTo>
                    <a:pt x="30910" y="555020"/>
                  </a:lnTo>
                  <a:lnTo>
                    <a:pt x="50610" y="558998"/>
                  </a:lnTo>
                  <a:lnTo>
                    <a:pt x="1480496" y="558998"/>
                  </a:lnTo>
                  <a:lnTo>
                    <a:pt x="1500196" y="555020"/>
                  </a:lnTo>
                  <a:lnTo>
                    <a:pt x="1516283" y="544174"/>
                  </a:lnTo>
                  <a:lnTo>
                    <a:pt x="1527130" y="528087"/>
                  </a:lnTo>
                  <a:lnTo>
                    <a:pt x="1531107" y="508387"/>
                  </a:lnTo>
                  <a:lnTo>
                    <a:pt x="1531107" y="50610"/>
                  </a:lnTo>
                  <a:lnTo>
                    <a:pt x="1527130" y="30910"/>
                  </a:lnTo>
                  <a:lnTo>
                    <a:pt x="1516283" y="14823"/>
                  </a:lnTo>
                  <a:lnTo>
                    <a:pt x="1500196" y="3977"/>
                  </a:lnTo>
                  <a:lnTo>
                    <a:pt x="148049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EC20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3" name="Google Shape;993;p46"/>
          <p:cNvSpPr txBox="1"/>
          <p:nvPr/>
        </p:nvSpPr>
        <p:spPr>
          <a:xfrm>
            <a:off x="4010152" y="2010891"/>
            <a:ext cx="1339850" cy="575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635" lvl="0" marL="12700" marR="5080" rtl="0" algn="ctr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Depth enables efficient learning of hierarchical structure!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4" name="Google Shape;994;p46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995" name="Google Shape;995;p46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6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6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8" name="Google Shape;998;p4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999" name="Google Shape;999;p4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46"/>
          <p:cNvSpPr txBox="1"/>
          <p:nvPr/>
        </p:nvSpPr>
        <p:spPr>
          <a:xfrm>
            <a:off x="4674248" y="3137672"/>
            <a:ext cx="29273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46 / 67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7"/>
          <p:cNvSpPr txBox="1"/>
          <p:nvPr>
            <p:ph type="title"/>
          </p:nvPr>
        </p:nvSpPr>
        <p:spPr>
          <a:xfrm>
            <a:off x="95300" y="109545"/>
            <a:ext cx="436689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r>
              <a:rPr lang="en-US" cap="small">
                <a:solidFill>
                  <a:srgbClr val="FFFFFF"/>
                </a:solidFill>
              </a:rPr>
              <a:t>hallenges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with</a:t>
            </a:r>
            <a:r>
              <a:rPr lang="en-US">
                <a:solidFill>
                  <a:srgbClr val="FFFFFF"/>
                </a:solidFill>
              </a:rPr>
              <a:t> V</a:t>
            </a:r>
            <a:r>
              <a:rPr lang="en-US" cap="small">
                <a:solidFill>
                  <a:srgbClr val="FFFFFF"/>
                </a:solidFill>
              </a:rPr>
              <a:t>ery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eep</a:t>
            </a:r>
            <a:r>
              <a:rPr lang="en-US">
                <a:solidFill>
                  <a:srgbClr val="FFFFFF"/>
                </a:solidFill>
              </a:rPr>
              <a:t> N</a:t>
            </a:r>
            <a:r>
              <a:rPr lang="en-US" cap="small">
                <a:solidFill>
                  <a:srgbClr val="FFFFFF"/>
                </a:solidFill>
              </a:rPr>
              <a:t>etworks</a:t>
            </a:r>
            <a:endParaRPr/>
          </a:p>
        </p:txBody>
      </p:sp>
      <p:grpSp>
        <p:nvGrpSpPr>
          <p:cNvPr id="1006" name="Google Shape;1006;p47"/>
          <p:cNvGrpSpPr/>
          <p:nvPr/>
        </p:nvGrpSpPr>
        <p:grpSpPr>
          <a:xfrm>
            <a:off x="513702" y="993292"/>
            <a:ext cx="69291" cy="2073224"/>
            <a:chOff x="513702" y="993292"/>
            <a:chExt cx="69291" cy="2073224"/>
          </a:xfrm>
        </p:grpSpPr>
        <p:pic>
          <p:nvPicPr>
            <p:cNvPr id="1007" name="Google Shape;1007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99329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8" name="Google Shape;1008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117675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9" name="Google Shape;1009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136022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0" name="Google Shape;1010;p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181179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1" name="Google Shape;1011;p4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199525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2" name="Google Shape;1012;p4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3702" y="217872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3" name="Google Shape;1013;p4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3702" y="263029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4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13702" y="281376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5" name="Google Shape;1015;p4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13702" y="299722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6" name="Google Shape;1016;p47"/>
          <p:cNvSpPr txBox="1"/>
          <p:nvPr/>
        </p:nvSpPr>
        <p:spPr>
          <a:xfrm>
            <a:off x="347294" y="379042"/>
            <a:ext cx="4051300" cy="2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Problems that arise with increasing depth: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159385" lvl="0" marL="172085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Vanishing Gradients: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53720" rtl="0" algn="l">
              <a:lnSpc>
                <a:spcPct val="1147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Gradients become exponentially small in early layers Network fails to learn useful features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Solution: ReLU activations, careful initialization, normalization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159385" lvl="0" marL="1720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 startAt="2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Exploding Gradients: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1017269" rtl="0" algn="l">
              <a:lnSpc>
                <a:spcPct val="114599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Gradients become exponentially large Causes numerical instability (NaN/Inf values)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Solution: Gradient clipping, proper initialization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159385" lvl="0" marL="172085" rtl="0" algn="l">
              <a:lnSpc>
                <a:spcPct val="100000"/>
              </a:lnSpc>
              <a:spcBef>
                <a:spcPts val="805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 startAt="3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Degradation Problem: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1402080" rtl="0" algn="l">
              <a:lnSpc>
                <a:spcPct val="1147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Very deep networks harder to optimize Training error may increase with depth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Solution: Residual connections (ResNets), skip connections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7" name="Google Shape;1017;p47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018" name="Google Shape;1018;p47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1" name="Google Shape;1021;p47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022" name="Google Shape;1022;p4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2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3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4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5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47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8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1029" name="Google Shape;102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59103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48"/>
          <p:cNvSpPr txBox="1"/>
          <p:nvPr/>
        </p:nvSpPr>
        <p:spPr>
          <a:xfrm>
            <a:off x="387959" y="59471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1" name="Google Shape;103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85961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8"/>
          <p:cNvSpPr txBox="1"/>
          <p:nvPr/>
        </p:nvSpPr>
        <p:spPr>
          <a:xfrm>
            <a:off x="387959" y="863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3" name="Google Shape;1033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662" y="112817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48"/>
          <p:cNvSpPr txBox="1"/>
          <p:nvPr/>
        </p:nvSpPr>
        <p:spPr>
          <a:xfrm>
            <a:off x="387959" y="113186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5" name="Google Shape;1035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62" y="139675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48"/>
          <p:cNvSpPr txBox="1"/>
          <p:nvPr/>
        </p:nvSpPr>
        <p:spPr>
          <a:xfrm>
            <a:off x="387959" y="140044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7" name="Google Shape;1037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662" y="166533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48"/>
          <p:cNvSpPr txBox="1"/>
          <p:nvPr/>
        </p:nvSpPr>
        <p:spPr>
          <a:xfrm>
            <a:off x="387959" y="166900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9" name="Google Shape;1039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3649" y="193390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48"/>
          <p:cNvSpPr txBox="1"/>
          <p:nvPr/>
        </p:nvSpPr>
        <p:spPr>
          <a:xfrm>
            <a:off x="387959" y="193758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1" name="Google Shape;1041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3649" y="220248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48"/>
          <p:cNvSpPr txBox="1"/>
          <p:nvPr/>
        </p:nvSpPr>
        <p:spPr>
          <a:xfrm>
            <a:off x="387959" y="220616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3" name="Google Shape;1043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3649" y="247106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48"/>
          <p:cNvSpPr txBox="1"/>
          <p:nvPr/>
        </p:nvSpPr>
        <p:spPr>
          <a:xfrm>
            <a:off x="387959" y="2474733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5" name="Google Shape;1045;p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3649" y="2739631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48"/>
          <p:cNvSpPr txBox="1"/>
          <p:nvPr/>
        </p:nvSpPr>
        <p:spPr>
          <a:xfrm>
            <a:off x="387959" y="27433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48"/>
          <p:cNvSpPr txBox="1"/>
          <p:nvPr/>
        </p:nvSpPr>
        <p:spPr>
          <a:xfrm>
            <a:off x="563029" y="476951"/>
            <a:ext cx="3339600" cy="2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otivation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: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XOR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roblem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-L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inearity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eural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etworks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F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C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omponents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DFNN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raining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DFNN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aking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redictions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mpact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epth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W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idth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DFNN A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rchitecture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esign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mplementation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48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049" name="Google Shape;1049;p48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2" name="Google Shape;1052;p48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053" name="Google Shape;1053;p4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4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5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6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7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48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9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</a:t>
            </a:r>
            <a:r>
              <a:rPr lang="en-US" cap="small">
                <a:solidFill>
                  <a:srgbClr val="FFFFFF"/>
                </a:solidFill>
              </a:rPr>
              <a:t>esign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onsiderations</a:t>
            </a:r>
            <a:endParaRPr/>
          </a:p>
        </p:txBody>
      </p:sp>
      <p:sp>
        <p:nvSpPr>
          <p:cNvPr id="1060" name="Google Shape;1060;p49"/>
          <p:cNvSpPr txBox="1"/>
          <p:nvPr/>
        </p:nvSpPr>
        <p:spPr>
          <a:xfrm>
            <a:off x="347294" y="483455"/>
            <a:ext cx="241744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Key decisions when designing a DFNN: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1" name="Google Shape;106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996" y="811707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49"/>
          <p:cNvSpPr txBox="1"/>
          <p:nvPr/>
        </p:nvSpPr>
        <p:spPr>
          <a:xfrm>
            <a:off x="483946" y="801857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3" name="Google Shape;1063;p49"/>
          <p:cNvGrpSpPr/>
          <p:nvPr/>
        </p:nvGrpSpPr>
        <p:grpSpPr>
          <a:xfrm>
            <a:off x="456996" y="1219123"/>
            <a:ext cx="121259" cy="528675"/>
            <a:chOff x="456996" y="1219123"/>
            <a:chExt cx="121259" cy="528675"/>
          </a:xfrm>
        </p:grpSpPr>
        <p:pic>
          <p:nvPicPr>
            <p:cNvPr id="1064" name="Google Shape;1064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6996" y="1219123"/>
              <a:ext cx="121259" cy="121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5" name="Google Shape;1065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6996" y="1626539"/>
              <a:ext cx="121259" cy="1212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6" name="Google Shape;1066;p49"/>
          <p:cNvSpPr txBox="1"/>
          <p:nvPr/>
        </p:nvSpPr>
        <p:spPr>
          <a:xfrm>
            <a:off x="483946" y="1209273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49"/>
          <p:cNvSpPr txBox="1"/>
          <p:nvPr/>
        </p:nvSpPr>
        <p:spPr>
          <a:xfrm>
            <a:off x="483946" y="1616689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8" name="Google Shape;1068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996" y="2033943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49"/>
          <p:cNvSpPr txBox="1"/>
          <p:nvPr/>
        </p:nvSpPr>
        <p:spPr>
          <a:xfrm>
            <a:off x="483946" y="2024092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0" name="Google Shape;1070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6996" y="2441359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49"/>
          <p:cNvSpPr txBox="1"/>
          <p:nvPr/>
        </p:nvSpPr>
        <p:spPr>
          <a:xfrm>
            <a:off x="483946" y="2431508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49"/>
          <p:cNvSpPr txBox="1"/>
          <p:nvPr>
            <p:ph idx="1" type="body"/>
          </p:nvPr>
        </p:nvSpPr>
        <p:spPr>
          <a:xfrm>
            <a:off x="619226" y="715770"/>
            <a:ext cx="4527300" cy="20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4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B1472"/>
                </a:solidFill>
              </a:rPr>
              <a:t>Number of layers </a:t>
            </a:r>
            <a:r>
              <a:rPr i="1" lang="en-US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/>
          </a:p>
          <a:p>
            <a:pPr indent="0" lvl="0" marL="193040" rtl="0" algn="l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</a:rPr>
              <a:t>&gt;</a:t>
            </a:r>
            <a:r>
              <a:rPr baseline="30000" lang="en-US" sz="900">
                <a:solidFill>
                  <a:srgbClr val="3333B2"/>
                </a:solidFill>
              </a:rPr>
              <a:t> </a:t>
            </a:r>
            <a:r>
              <a:rPr lang="en-US" sz="950"/>
              <a:t>How deep should the network be?</a:t>
            </a:r>
            <a:endParaRPr sz="950"/>
          </a:p>
          <a:p>
            <a:pPr indent="0" lvl="0" marL="38100" rtl="0" algn="l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B1472"/>
                </a:solidFill>
              </a:rPr>
              <a:t>Units per layer </a:t>
            </a:r>
            <a:r>
              <a:rPr i="1" lang="en-US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lang="en-US" sz="1050">
                <a:solidFill>
                  <a:srgbClr val="1B1472"/>
                </a:solidFill>
              </a:rPr>
              <a:t>1</a:t>
            </a:r>
            <a:r>
              <a:rPr i="1" lang="en-US" sz="120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lang="en-US" sz="1050">
                <a:solidFill>
                  <a:srgbClr val="1B1472"/>
                </a:solidFill>
              </a:rPr>
              <a:t>2</a:t>
            </a:r>
            <a:r>
              <a:rPr i="1" lang="en-US" sz="120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, . . . , </a:t>
            </a:r>
            <a:r>
              <a:rPr i="1"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  <a:p>
            <a:pPr indent="0" lvl="0" marL="19304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</a:rPr>
              <a:t>&gt;</a:t>
            </a:r>
            <a:r>
              <a:rPr baseline="30000" lang="en-US" sz="900">
                <a:solidFill>
                  <a:srgbClr val="3333B2"/>
                </a:solidFill>
              </a:rPr>
              <a:t> </a:t>
            </a:r>
            <a:r>
              <a:rPr lang="en-US" sz="950"/>
              <a:t>How wide should each layer be?</a:t>
            </a:r>
            <a:endParaRPr sz="950"/>
          </a:p>
          <a:p>
            <a:pPr indent="0" lvl="0" marL="3810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B1472"/>
                </a:solidFill>
              </a:rPr>
              <a:t>Activation functions </a:t>
            </a:r>
            <a:r>
              <a:rPr i="1" lang="en-US" sz="120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r>
              <a:rPr baseline="30000" lang="en-US" sz="1200">
                <a:solidFill>
                  <a:srgbClr val="1B1472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aseline="30000" i="1" lang="en-US" sz="120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aseline="30000" lang="en-US" sz="1200">
                <a:solidFill>
                  <a:srgbClr val="1B1472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baseline="30000" sz="1200">
              <a:latin typeface="Tahoma"/>
              <a:ea typeface="Tahoma"/>
              <a:cs typeface="Tahoma"/>
              <a:sym typeface="Tahoma"/>
            </a:endParaRPr>
          </a:p>
          <a:p>
            <a:pPr indent="0" lvl="0" marL="19304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</a:rPr>
              <a:t>&gt;</a:t>
            </a:r>
            <a:r>
              <a:rPr baseline="30000" lang="en-US" sz="900">
                <a:solidFill>
                  <a:srgbClr val="3333B2"/>
                </a:solidFill>
              </a:rPr>
              <a:t>  </a:t>
            </a:r>
            <a:r>
              <a:rPr lang="en-US" sz="950"/>
              <a:t>Which non-linearity for each layer?</a:t>
            </a:r>
            <a:endParaRPr sz="950"/>
          </a:p>
          <a:p>
            <a:pPr indent="0" lvl="0" marL="38100" rtl="0" algn="l">
              <a:lnSpc>
                <a:spcPct val="100000"/>
              </a:lnSpc>
              <a:spcBef>
                <a:spcPts val="415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B1472"/>
                </a:solidFill>
              </a:rPr>
              <a:t>Output layer design</a:t>
            </a:r>
            <a:endParaRPr/>
          </a:p>
          <a:p>
            <a:pPr indent="0" lvl="0" marL="193040" rtl="0" algn="l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</a:rPr>
              <a:t>&gt;</a:t>
            </a:r>
            <a:r>
              <a:rPr baseline="30000" lang="en-US" sz="900">
                <a:solidFill>
                  <a:srgbClr val="3333B2"/>
                </a:solidFill>
              </a:rPr>
              <a:t>  </a:t>
            </a:r>
            <a:r>
              <a:rPr lang="en-US" sz="950"/>
              <a:t>Depends on task (regression vs classification)</a:t>
            </a:r>
            <a:endParaRPr sz="950"/>
          </a:p>
          <a:p>
            <a:pPr indent="0" lvl="0" marL="38100" rtl="0" algn="l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B1472"/>
                </a:solidFill>
              </a:rPr>
              <a:t>Regularization</a:t>
            </a:r>
            <a:endParaRPr/>
          </a:p>
          <a:p>
            <a:pPr indent="0" lvl="0" marL="19304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</a:rPr>
              <a:t>&gt;</a:t>
            </a:r>
            <a:r>
              <a:rPr baseline="30000" lang="en-US" sz="900">
                <a:solidFill>
                  <a:srgbClr val="3333B2"/>
                </a:solidFill>
              </a:rPr>
              <a:t> </a:t>
            </a:r>
            <a:r>
              <a:rPr lang="en-US" sz="950"/>
              <a:t>How to prevent overfitting?</a:t>
            </a:r>
            <a:endParaRPr sz="950"/>
          </a:p>
        </p:txBody>
      </p:sp>
      <p:sp>
        <p:nvSpPr>
          <p:cNvPr id="1073" name="Google Shape;1073;p49"/>
          <p:cNvSpPr txBox="1"/>
          <p:nvPr/>
        </p:nvSpPr>
        <p:spPr>
          <a:xfrm>
            <a:off x="347294" y="2885927"/>
            <a:ext cx="482917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No universal answer - depends on problem, data, and computational resources!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4" name="Google Shape;1074;p49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075" name="Google Shape;1075;p49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9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9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8" name="Google Shape;1078;p49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079" name="Google Shape;1079;p4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9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0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1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49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he</a:t>
            </a:r>
            <a:r>
              <a:rPr lang="en-US">
                <a:solidFill>
                  <a:srgbClr val="FFFFFF"/>
                </a:solidFill>
              </a:rPr>
              <a:t> XOR P</a:t>
            </a:r>
            <a:r>
              <a:rPr lang="en-US" cap="small">
                <a:solidFill>
                  <a:srgbClr val="FFFFFF"/>
                </a:solidFill>
              </a:rPr>
              <a:t>roblem</a:t>
            </a:r>
            <a:endParaRPr/>
          </a:p>
        </p:txBody>
      </p:sp>
      <p:graphicFrame>
        <p:nvGraphicFramePr>
          <p:cNvPr id="119" name="Google Shape;119;p5"/>
          <p:cNvGraphicFramePr/>
          <p:nvPr/>
        </p:nvGraphicFramePr>
        <p:xfrm>
          <a:off x="952880" y="13866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{2B3A80E9-8C9B-4F1C-9C85-0C3D0799B159}</a:tableStyleId>
              </a:tblPr>
              <a:tblGrid>
                <a:gridCol w="281950"/>
                <a:gridCol w="281950"/>
                <a:gridCol w="663575"/>
              </a:tblGrid>
              <a:tr h="187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8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r>
                        <a:rPr baseline="-25000"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aseline="-25000"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8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r>
                        <a:rPr baseline="-25000"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aseline="-25000"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8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 </a:t>
                      </a: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(XOR)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6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8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8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8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8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8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8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8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8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8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9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8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8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8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20" name="Google Shape;120;p5"/>
          <p:cNvGrpSpPr/>
          <p:nvPr/>
        </p:nvGrpSpPr>
        <p:grpSpPr>
          <a:xfrm>
            <a:off x="3652749" y="2238336"/>
            <a:ext cx="915832" cy="60960"/>
            <a:chOff x="3652749" y="2238336"/>
            <a:chExt cx="915832" cy="60960"/>
          </a:xfrm>
        </p:grpSpPr>
        <p:sp>
          <p:nvSpPr>
            <p:cNvPr id="121" name="Google Shape;121;p5"/>
            <p:cNvSpPr/>
            <p:nvPr/>
          </p:nvSpPr>
          <p:spPr>
            <a:xfrm>
              <a:off x="3652749" y="2268702"/>
              <a:ext cx="913130" cy="0"/>
            </a:xfrm>
            <a:custGeom>
              <a:rect b="b" l="l" r="r" t="t"/>
              <a:pathLst>
                <a:path extrusionOk="0" h="120000" w="913129">
                  <a:moveTo>
                    <a:pt x="0" y="0"/>
                  </a:moveTo>
                  <a:lnTo>
                    <a:pt x="912948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4541911" y="2238336"/>
              <a:ext cx="26670" cy="60960"/>
            </a:xfrm>
            <a:custGeom>
              <a:rect b="b" l="l" r="r" t="t"/>
              <a:pathLst>
                <a:path extrusionOk="0" h="60960" w="2667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5"/>
          <p:cNvSpPr txBox="1"/>
          <p:nvPr/>
        </p:nvSpPr>
        <p:spPr>
          <a:xfrm>
            <a:off x="4580725" y="2143536"/>
            <a:ext cx="19558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5"/>
          <p:cNvGrpSpPr/>
          <p:nvPr/>
        </p:nvGrpSpPr>
        <p:grpSpPr>
          <a:xfrm>
            <a:off x="3730382" y="1461223"/>
            <a:ext cx="60960" cy="915660"/>
            <a:chOff x="3730382" y="1461223"/>
            <a:chExt cx="60960" cy="915660"/>
          </a:xfrm>
        </p:grpSpPr>
        <p:sp>
          <p:nvSpPr>
            <p:cNvPr id="125" name="Google Shape;125;p5"/>
            <p:cNvSpPr/>
            <p:nvPr/>
          </p:nvSpPr>
          <p:spPr>
            <a:xfrm>
              <a:off x="3760749" y="1463753"/>
              <a:ext cx="0" cy="913130"/>
            </a:xfrm>
            <a:custGeom>
              <a:rect b="b" l="l" r="r" t="t"/>
              <a:pathLst>
                <a:path extrusionOk="0" h="913130" w="120000">
                  <a:moveTo>
                    <a:pt x="0" y="91294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3730382" y="1461223"/>
              <a:ext cx="60960" cy="26670"/>
            </a:xfrm>
            <a:custGeom>
              <a:rect b="b" l="l" r="r" t="t"/>
              <a:pathLst>
                <a:path extrusionOk="0" h="26669" w="6096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5"/>
          <p:cNvSpPr txBox="1"/>
          <p:nvPr/>
        </p:nvSpPr>
        <p:spPr>
          <a:xfrm>
            <a:off x="334594" y="692910"/>
            <a:ext cx="4046854" cy="735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7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XOR (Exclusive OR):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A classic non-linearly separable problem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2646045" rtl="0" algn="l">
              <a:lnSpc>
                <a:spcPct val="113333"/>
              </a:lnSpc>
              <a:spcBef>
                <a:spcPts val="409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Visual Representation: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Truth Table: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marR="555625" rtl="0" algn="r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p5"/>
          <p:cNvGrpSpPr/>
          <p:nvPr/>
        </p:nvGrpSpPr>
        <p:grpSpPr>
          <a:xfrm>
            <a:off x="3703812" y="1520805"/>
            <a:ext cx="813222" cy="812943"/>
            <a:chOff x="3703812" y="1512696"/>
            <a:chExt cx="813222" cy="812943"/>
          </a:xfrm>
        </p:grpSpPr>
        <p:sp>
          <p:nvSpPr>
            <p:cNvPr id="129" name="Google Shape;129;p5"/>
            <p:cNvSpPr/>
            <p:nvPr/>
          </p:nvSpPr>
          <p:spPr>
            <a:xfrm>
              <a:off x="3760749" y="1512696"/>
              <a:ext cx="756285" cy="756285"/>
            </a:xfrm>
            <a:custGeom>
              <a:rect b="b" l="l" r="r" t="t"/>
              <a:pathLst>
                <a:path extrusionOk="0" h="756285" w="756285">
                  <a:moveTo>
                    <a:pt x="0" y="756005"/>
                  </a:moveTo>
                  <a:lnTo>
                    <a:pt x="756005" y="756005"/>
                  </a:lnTo>
                </a:path>
                <a:path extrusionOk="0" h="756285" w="756285">
                  <a:moveTo>
                    <a:pt x="0" y="215999"/>
                  </a:moveTo>
                  <a:lnTo>
                    <a:pt x="756005" y="215999"/>
                  </a:lnTo>
                </a:path>
                <a:path extrusionOk="0" h="756285" w="756285">
                  <a:moveTo>
                    <a:pt x="0" y="756005"/>
                  </a:moveTo>
                  <a:lnTo>
                    <a:pt x="0" y="0"/>
                  </a:lnTo>
                </a:path>
                <a:path extrusionOk="0" h="756285" w="756285">
                  <a:moveTo>
                    <a:pt x="540006" y="756005"/>
                  </a:moveTo>
                  <a:lnTo>
                    <a:pt x="540006" y="0"/>
                  </a:lnTo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0" name="Google Shape;130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03812" y="2211765"/>
              <a:ext cx="113874" cy="113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p5"/>
          <p:cNvSpPr txBox="1"/>
          <p:nvPr/>
        </p:nvSpPr>
        <p:spPr>
          <a:xfrm>
            <a:off x="3623995" y="2263703"/>
            <a:ext cx="10160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3812" y="1671758"/>
            <a:ext cx="113874" cy="11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/>
        </p:nvSpPr>
        <p:spPr>
          <a:xfrm>
            <a:off x="3623995" y="1531282"/>
            <a:ext cx="10160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3818" y="2211765"/>
            <a:ext cx="113874" cy="11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 txBox="1"/>
          <p:nvPr/>
        </p:nvSpPr>
        <p:spPr>
          <a:xfrm>
            <a:off x="4336122" y="2263703"/>
            <a:ext cx="10160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3818" y="1671758"/>
            <a:ext cx="113874" cy="11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 txBox="1"/>
          <p:nvPr/>
        </p:nvSpPr>
        <p:spPr>
          <a:xfrm>
            <a:off x="4336122" y="1529034"/>
            <a:ext cx="10160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3868748" y="1620696"/>
            <a:ext cx="540385" cy="540385"/>
          </a:xfrm>
          <a:custGeom>
            <a:rect b="b" l="l" r="r" t="t"/>
            <a:pathLst>
              <a:path extrusionOk="0" h="540385" w="540385">
                <a:moveTo>
                  <a:pt x="0" y="0"/>
                </a:moveTo>
                <a:lnTo>
                  <a:pt x="540006" y="540006"/>
                </a:lnTo>
              </a:path>
            </a:pathLst>
          </a:custGeom>
          <a:noFill/>
          <a:ln cap="flat" cmpd="sng" w="101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"/>
          <p:cNvSpPr txBox="1"/>
          <p:nvPr/>
        </p:nvSpPr>
        <p:spPr>
          <a:xfrm rot="2700000">
            <a:off x="3845703" y="1737360"/>
            <a:ext cx="804677" cy="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 linear separator!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347294" y="2496863"/>
            <a:ext cx="3865879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Challenge: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No single straight line can separate the two classes!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5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42" name="Google Shape;142;p5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46" name="Google Shape;146;p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905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0"/>
          <p:cNvSpPr txBox="1"/>
          <p:nvPr>
            <p:ph type="title"/>
          </p:nvPr>
        </p:nvSpPr>
        <p:spPr>
          <a:xfrm>
            <a:off x="95300" y="109545"/>
            <a:ext cx="242379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O</a:t>
            </a:r>
            <a:r>
              <a:rPr lang="en-US" cap="small">
                <a:solidFill>
                  <a:srgbClr val="FFFFFF"/>
                </a:solidFill>
              </a:rPr>
              <a:t>utput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ayer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esign</a:t>
            </a:r>
            <a:endParaRPr/>
          </a:p>
        </p:txBody>
      </p:sp>
      <p:sp>
        <p:nvSpPr>
          <p:cNvPr id="1086" name="Google Shape;1086;p50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087" name="Google Shape;1087;p5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50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1089" name="Google Shape;1089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275" y="487375"/>
            <a:ext cx="3479875" cy="25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51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G</a:t>
            </a:r>
            <a:r>
              <a:rPr lang="en-US" cap="small">
                <a:solidFill>
                  <a:srgbClr val="FFFFFF"/>
                </a:solidFill>
              </a:rPr>
              <a:t>eneral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rchitecture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uidelines</a:t>
            </a:r>
            <a:endParaRPr/>
          </a:p>
        </p:txBody>
      </p:sp>
      <p:grpSp>
        <p:nvGrpSpPr>
          <p:cNvPr id="1095" name="Google Shape;1095;p51"/>
          <p:cNvGrpSpPr/>
          <p:nvPr/>
        </p:nvGrpSpPr>
        <p:grpSpPr>
          <a:xfrm>
            <a:off x="513702" y="738276"/>
            <a:ext cx="69291" cy="2305189"/>
            <a:chOff x="513702" y="738276"/>
            <a:chExt cx="69291" cy="2305189"/>
          </a:xfrm>
        </p:grpSpPr>
        <p:pic>
          <p:nvPicPr>
            <p:cNvPr id="1096" name="Google Shape;1096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73827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7" name="Google Shape;1097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92224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8" name="Google Shape;1098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110623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9" name="Google Shape;1099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151128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0" name="Google Shape;1100;p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185630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1" name="Google Shape;1101;p5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3702" y="220132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5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3702" y="279019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3" name="Google Shape;1103;p5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13702" y="297417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4" name="Google Shape;1104;p51"/>
          <p:cNvSpPr txBox="1"/>
          <p:nvPr/>
        </p:nvSpPr>
        <p:spPr>
          <a:xfrm>
            <a:off x="334601" y="418987"/>
            <a:ext cx="4571100" cy="27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1. Start Simple: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2258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Begin with 2-3 hidden layers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22580" marR="16954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10-100 units per layer (depending on problem scale)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22580" marR="16954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Gradually increase complexity if needed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159385" lvl="0" marL="184785" rtl="0" algn="l">
              <a:lnSpc>
                <a:spcPct val="120000"/>
              </a:lnSpc>
              <a:spcBef>
                <a:spcPts val="52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 startAt="2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Common Patterns: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marR="70167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Decreasing width: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· · · 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050">
                <a:latin typeface="Arial"/>
                <a:ea typeface="Arial"/>
                <a:cs typeface="Arial"/>
                <a:sym typeface="Arial"/>
              </a:rPr>
              <a:t>L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marR="659765" rtl="0" algn="ctr">
              <a:lnSpc>
                <a:spcPct val="118421"/>
              </a:lnSpc>
              <a:spcBef>
                <a:spcPts val="16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</a:rPr>
              <a:t>&gt;</a:t>
            </a: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Funnel architecture (compression)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marR="711835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Constant width: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· · ·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05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baseline="-25000" lang="en-US" sz="1200">
                <a:latin typeface="Lucida Sans"/>
                <a:ea typeface="Lucida Sans"/>
                <a:cs typeface="Lucida Sans"/>
                <a:sym typeface="Lucida Sans"/>
              </a:rPr>
              <a:t>—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marR="1283970" rtl="0" algn="ctr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</a:rPr>
              <a:t>&gt;</a:t>
            </a: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Uniform representation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marR="794385" rtl="0" algn="ctr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Hourglass: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Wide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→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Narrow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→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Wide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marR="559435" rtl="0" algn="ctr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</a:rPr>
              <a:t>&gt;</a:t>
            </a: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Learns compressed representations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-159385" lvl="0" marL="184785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 startAt="3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Scale with Data: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2258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More data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 →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can support larger networks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22580" rtl="0" algn="l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Less data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 →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keep networks smaller to avoid overfitting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5" name="Google Shape;1105;p51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106" name="Google Shape;1106;p51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1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1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9" name="Google Shape;1109;p5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10" name="Google Shape;1110;p5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1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2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3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4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51"/>
          <p:cNvSpPr txBox="1"/>
          <p:nvPr/>
        </p:nvSpPr>
        <p:spPr>
          <a:xfrm>
            <a:off x="4674248" y="3137672"/>
            <a:ext cx="29273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51 / 67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52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H</a:t>
            </a:r>
            <a:r>
              <a:rPr lang="en-US" cap="small">
                <a:solidFill>
                  <a:srgbClr val="FFFFFF"/>
                </a:solidFill>
              </a:rPr>
              <a:t>idden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ayer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ctivation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unctions</a:t>
            </a:r>
            <a:endParaRPr/>
          </a:p>
        </p:txBody>
      </p:sp>
      <p:graphicFrame>
        <p:nvGraphicFramePr>
          <p:cNvPr id="1117" name="Google Shape;1117;p52"/>
          <p:cNvGraphicFramePr/>
          <p:nvPr/>
        </p:nvGraphicFramePr>
        <p:xfrm>
          <a:off x="1008405" y="54585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{2B3A80E9-8C9B-4F1C-9C85-0C3D0799B159}</a:tableStyleId>
              </a:tblPr>
              <a:tblGrid>
                <a:gridCol w="842650"/>
                <a:gridCol w="1641475"/>
                <a:gridCol w="1252850"/>
              </a:tblGrid>
              <a:tr h="17652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Activation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When to Use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Avoid When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2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ReLU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solidFill>
                            <a:srgbClr val="00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choice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Fast, no vanishing gradient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Very deep networks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5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dying ReLU</a:t>
                      </a: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2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Leaky ReLU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Deep networks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Fixes dying ReLU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Never (safe choice)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2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Tanh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Small networks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Zero-centered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Very deep networks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5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vanishing gradient</a:t>
                      </a: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2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Sigmoid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Avoid for hidden layers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(only for binary output)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Hidden layers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5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strong saturation</a:t>
                      </a: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118" name="Google Shape;1118;p52"/>
          <p:cNvGrpSpPr/>
          <p:nvPr/>
        </p:nvGrpSpPr>
        <p:grpSpPr>
          <a:xfrm>
            <a:off x="513702" y="2542260"/>
            <a:ext cx="69291" cy="482397"/>
            <a:chOff x="513702" y="2542260"/>
            <a:chExt cx="69291" cy="482397"/>
          </a:xfrm>
        </p:grpSpPr>
        <p:pic>
          <p:nvPicPr>
            <p:cNvPr id="1119" name="Google Shape;1119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254226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0" name="Google Shape;1120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274881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1" name="Google Shape;1121;p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295536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2" name="Google Shape;1122;p52"/>
          <p:cNvSpPr txBox="1"/>
          <p:nvPr/>
        </p:nvSpPr>
        <p:spPr>
          <a:xfrm>
            <a:off x="347294" y="2210649"/>
            <a:ext cx="4029075" cy="856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Modern recommendation: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Default: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ReLU for hidden layers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Alternative: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Leaky ReLU, ELU for very deep networks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Avoid: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Sigmoid/Tanh in hidden layers (unless specific reason)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3" name="Google Shape;1123;p52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124" name="Google Shape;1124;p52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7" name="Google Shape;1127;p5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28" name="Google Shape;1128;p5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9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52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53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R</a:t>
            </a:r>
            <a:r>
              <a:rPr lang="en-US" cap="small">
                <a:solidFill>
                  <a:srgbClr val="FFFFFF"/>
                </a:solidFill>
              </a:rPr>
              <a:t>egularization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echniques</a:t>
            </a:r>
            <a:endParaRPr/>
          </a:p>
        </p:txBody>
      </p:sp>
      <p:sp>
        <p:nvSpPr>
          <p:cNvPr id="1135" name="Google Shape;1135;p53"/>
          <p:cNvSpPr txBox="1"/>
          <p:nvPr/>
        </p:nvSpPr>
        <p:spPr>
          <a:xfrm>
            <a:off x="347294" y="737411"/>
            <a:ext cx="2261235" cy="1303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Prevent overfitting with: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159385" lvl="0" marL="172085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L2 Regularization (Weight Decay):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159385" lvl="0" marL="172085" rtl="0" algn="l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Dropout: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159385" lvl="0" marL="172085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Early Stopping: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159385" lvl="0" marL="172085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Batch Normalization: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53"/>
          <p:cNvSpPr txBox="1"/>
          <p:nvPr/>
        </p:nvSpPr>
        <p:spPr>
          <a:xfrm>
            <a:off x="347294" y="2406153"/>
            <a:ext cx="2833370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Note: You will learn about this in Module 10 and 11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7" name="Google Shape;1137;p53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138" name="Google Shape;1138;p53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3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3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5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42" name="Google Shape;1142;p5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53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54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1149" name="Google Shape;11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59103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54"/>
          <p:cNvSpPr txBox="1"/>
          <p:nvPr/>
        </p:nvSpPr>
        <p:spPr>
          <a:xfrm>
            <a:off x="387959" y="59471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1" name="Google Shape;115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85961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54"/>
          <p:cNvSpPr txBox="1"/>
          <p:nvPr/>
        </p:nvSpPr>
        <p:spPr>
          <a:xfrm>
            <a:off x="387959" y="863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3" name="Google Shape;1153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662" y="112817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54"/>
          <p:cNvSpPr txBox="1"/>
          <p:nvPr/>
        </p:nvSpPr>
        <p:spPr>
          <a:xfrm>
            <a:off x="387959" y="113186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5" name="Google Shape;1155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62" y="139675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54"/>
          <p:cNvSpPr txBox="1"/>
          <p:nvPr/>
        </p:nvSpPr>
        <p:spPr>
          <a:xfrm>
            <a:off x="387959" y="140044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7" name="Google Shape;1157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662" y="166533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54"/>
          <p:cNvSpPr txBox="1"/>
          <p:nvPr/>
        </p:nvSpPr>
        <p:spPr>
          <a:xfrm>
            <a:off x="387959" y="166900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9" name="Google Shape;1159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3649" y="193390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54"/>
          <p:cNvSpPr txBox="1"/>
          <p:nvPr/>
        </p:nvSpPr>
        <p:spPr>
          <a:xfrm>
            <a:off x="387959" y="193758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1" name="Google Shape;1161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3649" y="220248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54"/>
          <p:cNvSpPr txBox="1"/>
          <p:nvPr/>
        </p:nvSpPr>
        <p:spPr>
          <a:xfrm>
            <a:off x="387959" y="220616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3" name="Google Shape;1163;p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3649" y="247106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54"/>
          <p:cNvSpPr txBox="1"/>
          <p:nvPr/>
        </p:nvSpPr>
        <p:spPr>
          <a:xfrm>
            <a:off x="387959" y="2474733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5" name="Google Shape;1165;p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3649" y="2739631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54"/>
          <p:cNvSpPr txBox="1"/>
          <p:nvPr/>
        </p:nvSpPr>
        <p:spPr>
          <a:xfrm>
            <a:off x="387959" y="27433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54"/>
          <p:cNvSpPr txBox="1"/>
          <p:nvPr/>
        </p:nvSpPr>
        <p:spPr>
          <a:xfrm>
            <a:off x="563029" y="476951"/>
            <a:ext cx="3339600" cy="2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otivation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: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XOR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roblem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-L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inearity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eural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etworks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F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C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omponents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DFNN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raining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DFNN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aking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redictions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mpact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epth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W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idth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DFNN A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rchitecture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esign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mplementation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T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ips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3333B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8" name="Google Shape;1168;p54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169" name="Google Shape;1169;p54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4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4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2" name="Google Shape;1172;p5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73" name="Google Shape;1173;p5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4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5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6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7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54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55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P</a:t>
            </a:r>
            <a:r>
              <a:rPr lang="en-US" cap="small">
                <a:solidFill>
                  <a:srgbClr val="FFFFFF"/>
                </a:solidFill>
              </a:rPr>
              <a:t>arameter</a:t>
            </a:r>
            <a:r>
              <a:rPr lang="en-US">
                <a:solidFill>
                  <a:srgbClr val="FFFFFF"/>
                </a:solidFill>
              </a:rPr>
              <a:t> I</a:t>
            </a:r>
            <a:r>
              <a:rPr lang="en-US" cap="small">
                <a:solidFill>
                  <a:srgbClr val="FFFFFF"/>
                </a:solidFill>
              </a:rPr>
              <a:t>nitialization</a:t>
            </a:r>
            <a:endParaRPr/>
          </a:p>
        </p:txBody>
      </p:sp>
      <p:grpSp>
        <p:nvGrpSpPr>
          <p:cNvPr id="1180" name="Google Shape;1180;p55"/>
          <p:cNvGrpSpPr/>
          <p:nvPr/>
        </p:nvGrpSpPr>
        <p:grpSpPr>
          <a:xfrm>
            <a:off x="513702" y="1562239"/>
            <a:ext cx="69291" cy="512140"/>
            <a:chOff x="513702" y="1562239"/>
            <a:chExt cx="69291" cy="512140"/>
          </a:xfrm>
        </p:grpSpPr>
        <p:pic>
          <p:nvPicPr>
            <p:cNvPr id="1181" name="Google Shape;1181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156223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2" name="Google Shape;1182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178366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3" name="Google Shape;1183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200508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4" name="Google Shape;1184;p55"/>
          <p:cNvSpPr txBox="1"/>
          <p:nvPr/>
        </p:nvSpPr>
        <p:spPr>
          <a:xfrm>
            <a:off x="321894" y="683709"/>
            <a:ext cx="30543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4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Proper initialization is critical for training success!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C202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</a:t>
            </a:r>
            <a:r>
              <a:rPr lang="en-US" sz="1200">
                <a:solidFill>
                  <a:srgbClr val="EC202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Bad: Zero initialization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151765" lvl="0" marL="189865" rtl="0" algn="l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218B21"/>
              </a:buClr>
              <a:buSzPts val="1200"/>
              <a:buFont typeface="Quattrocento Sans"/>
              <a:buChar char="✓"/>
            </a:pPr>
            <a:r>
              <a:rPr lang="en-US" sz="1050">
                <a:solidFill>
                  <a:srgbClr val="218B21"/>
                </a:solidFill>
                <a:latin typeface="Arial"/>
                <a:ea typeface="Arial"/>
                <a:cs typeface="Arial"/>
                <a:sym typeface="Arial"/>
              </a:rPr>
              <a:t>Good: Random initialization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35280" marR="30480" rtl="0" algn="l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Xavier/Glorot Initialization for Sigmoid / Tanh He Initialization for ReLU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3528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Biases: Initialize to zero: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b</a:t>
            </a:r>
            <a:r>
              <a:rPr baseline="30000"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aseline="30000" i="1" lang="en-US" sz="120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aseline="30000" lang="en-US" sz="12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0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55"/>
          <p:cNvSpPr txBox="1"/>
          <p:nvPr/>
        </p:nvSpPr>
        <p:spPr>
          <a:xfrm>
            <a:off x="347294" y="2520936"/>
            <a:ext cx="2833370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Note: You will learn about this in Module 10 and 11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6" name="Google Shape;1186;p55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187" name="Google Shape;1187;p55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5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5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0" name="Google Shape;1190;p5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91" name="Google Shape;1191;p5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9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55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56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raining</a:t>
            </a:r>
            <a:r>
              <a:rPr lang="en-US">
                <a:solidFill>
                  <a:srgbClr val="FFFFFF"/>
                </a:solidFill>
              </a:rPr>
              <a:t> H</a:t>
            </a:r>
            <a:r>
              <a:rPr lang="en-US" cap="small">
                <a:solidFill>
                  <a:srgbClr val="FFFFFF"/>
                </a:solidFill>
              </a:rPr>
              <a:t>yperparameters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to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une</a:t>
            </a:r>
            <a:endParaRPr/>
          </a:p>
        </p:txBody>
      </p:sp>
      <p:grpSp>
        <p:nvGrpSpPr>
          <p:cNvPr id="1198" name="Google Shape;1198;p56"/>
          <p:cNvGrpSpPr/>
          <p:nvPr/>
        </p:nvGrpSpPr>
        <p:grpSpPr>
          <a:xfrm>
            <a:off x="513702" y="755472"/>
            <a:ext cx="69291" cy="2270785"/>
            <a:chOff x="513702" y="755472"/>
            <a:chExt cx="69291" cy="2270785"/>
          </a:xfrm>
        </p:grpSpPr>
        <p:pic>
          <p:nvPicPr>
            <p:cNvPr id="1199" name="Google Shape;1199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75547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0" name="Google Shape;1200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96010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1" name="Google Shape;1201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144696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2" name="Google Shape;1202;p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165159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3" name="Google Shape;1203;p5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185621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4" name="Google Shape;1204;p5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3702" y="206085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5" name="Google Shape;1205;p5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3702" y="254770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6" name="Google Shape;1206;p5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13702" y="275234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7" name="Google Shape;1207;p5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13702" y="295696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8" name="Google Shape;1208;p56"/>
          <p:cNvSpPr txBox="1"/>
          <p:nvPr/>
        </p:nvSpPr>
        <p:spPr>
          <a:xfrm>
            <a:off x="347294" y="387965"/>
            <a:ext cx="3411900" cy="27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450">
            <a:spAutoFit/>
          </a:bodyPr>
          <a:lstStyle/>
          <a:p>
            <a:pPr indent="-159385" lvl="0" marL="1720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Learning Rate </a:t>
            </a:r>
            <a:r>
              <a:rPr i="1" lang="en-US" sz="120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η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Start with: 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η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∈ {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001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01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Consider adaptive methods (Adam with 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η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001)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159385" lvl="0" marL="172085" rtl="0" algn="l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 startAt="2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Batch Size </a:t>
            </a:r>
            <a:r>
              <a:rPr i="1"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Common: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∈ {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32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64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128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256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309880" marR="80645" rtl="0" algn="l">
              <a:lnSpc>
                <a:spcPct val="153333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Larger batch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→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faster but may hurt generalization Smaller batch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→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better generalization but slower Limited by GPU memory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159385" lvl="0" marL="172085" rtl="0" algn="l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 startAt="3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Number of Epochs </a:t>
            </a:r>
            <a:r>
              <a:rPr i="1"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274955" rtl="0" algn="l">
              <a:lnSpc>
                <a:spcPct val="127899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Use early stopping based on validation loss Typically 50-200 epochs for moderate datasets Monitor for overfitting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9" name="Google Shape;1209;p56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210" name="Google Shape;1210;p56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6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6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3" name="Google Shape;1213;p5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14" name="Google Shape;1214;p5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2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3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4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5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56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57"/>
          <p:cNvSpPr txBox="1"/>
          <p:nvPr>
            <p:ph type="title"/>
          </p:nvPr>
        </p:nvSpPr>
        <p:spPr>
          <a:xfrm>
            <a:off x="95300" y="109545"/>
            <a:ext cx="261683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</a:t>
            </a:r>
            <a:r>
              <a:rPr lang="en-US" cap="small">
                <a:solidFill>
                  <a:srgbClr val="FFFFFF"/>
                </a:solidFill>
              </a:rPr>
              <a:t>eature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reprocessing</a:t>
            </a:r>
            <a:endParaRPr/>
          </a:p>
        </p:txBody>
      </p:sp>
      <p:grpSp>
        <p:nvGrpSpPr>
          <p:cNvPr id="1221" name="Google Shape;1221;p57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222" name="Google Shape;1222;p57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7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7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57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26" name="Google Shape;1226;p5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57"/>
          <p:cNvSpPr txBox="1"/>
          <p:nvPr/>
        </p:nvSpPr>
        <p:spPr>
          <a:xfrm>
            <a:off x="4674248" y="3137672"/>
            <a:ext cx="29273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57 / 67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8" name="Google Shape;1228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125" y="499649"/>
            <a:ext cx="3649852" cy="26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58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</a:t>
            </a:r>
            <a:r>
              <a:rPr lang="en-US" cap="small">
                <a:solidFill>
                  <a:srgbClr val="FFFFFF"/>
                </a:solidFill>
              </a:rPr>
              <a:t>onitoring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raining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rogress</a:t>
            </a:r>
            <a:endParaRPr/>
          </a:p>
        </p:txBody>
      </p:sp>
      <p:sp>
        <p:nvSpPr>
          <p:cNvPr id="1234" name="Google Shape;1234;p58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35" name="Google Shape;1235;p5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58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1237" name="Google Shape;1237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125" y="550235"/>
            <a:ext cx="4550724" cy="243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59"/>
          <p:cNvSpPr txBox="1"/>
          <p:nvPr/>
        </p:nvSpPr>
        <p:spPr>
          <a:xfrm>
            <a:off x="95300" y="109545"/>
            <a:ext cx="304355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700" cap="smal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iagnosing</a:t>
            </a: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</a:t>
            </a:r>
            <a:r>
              <a:rPr lang="en-US" sz="1700" cap="smal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raining</a:t>
            </a: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</a:t>
            </a:r>
            <a:r>
              <a:rPr lang="en-US" sz="1700" cap="smal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ssues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43" name="Google Shape;1243;p59"/>
          <p:cNvGraphicFramePr/>
          <p:nvPr/>
        </p:nvGraphicFramePr>
        <p:xfrm>
          <a:off x="360006" y="5323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{2B3A80E9-8C9B-4F1C-9C85-0C3D0799B159}</a:tableStyleId>
              </a:tblPr>
              <a:tblGrid>
                <a:gridCol w="1164600"/>
                <a:gridCol w="1596400"/>
                <a:gridCol w="2424425"/>
              </a:tblGrid>
              <a:tr h="17652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Symptom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Diagnosis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Solution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2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Loss = NaN/Inf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Numerical instability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Decrease 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η</a:t>
                      </a: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, check gradients, normalize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inputs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2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Loss not decreas-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ing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Learning  rate  too  small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OR bug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Increase 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η</a:t>
                      </a: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, verify gradient computation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652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Loss oscillating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Learning rate too large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Decrease 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η</a:t>
                      </a: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, use learning rate schedule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2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Training  loss 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↓</a:t>
                      </a: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,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validation loss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↑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Overfitting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Add regularization, dropout, more data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2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Both losses high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Underfitting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Increase capacity (wider/deeper),  train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longer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2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Slow convergence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Poor initialization OR bad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features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Use proper init (He/Xavier),  normalize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features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652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Gradients</a:t>
                      </a: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→</a:t>
                      </a: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Vanishing gradients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Use ReLU, better init, batch normalization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652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Gradients</a:t>
                      </a: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→</a:t>
                      </a: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∞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Exploding gradients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Gradient clipping, decrease 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η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244" name="Google Shape;1244;p59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245" name="Google Shape;1245;p59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9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9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8" name="Google Shape;1248;p59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49" name="Google Shape;1249;p5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59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hy</a:t>
            </a:r>
            <a:r>
              <a:rPr lang="en-US">
                <a:solidFill>
                  <a:srgbClr val="FFFFFF"/>
                </a:solidFill>
              </a:rPr>
              <a:t> S</a:t>
            </a:r>
            <a:r>
              <a:rPr lang="en-US" cap="small">
                <a:solidFill>
                  <a:srgbClr val="FFFFFF"/>
                </a:solidFill>
              </a:rPr>
              <a:t>ingle</a:t>
            </a:r>
            <a:r>
              <a:rPr lang="en-US">
                <a:solidFill>
                  <a:srgbClr val="FFFFFF"/>
                </a:solidFill>
              </a:rPr>
              <a:t> N</a:t>
            </a:r>
            <a:r>
              <a:rPr lang="en-US" cap="small">
                <a:solidFill>
                  <a:srgbClr val="FFFFFF"/>
                </a:solidFill>
              </a:rPr>
              <a:t>euron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ails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on</a:t>
            </a:r>
            <a:r>
              <a:rPr lang="en-US">
                <a:solidFill>
                  <a:srgbClr val="FFFFFF"/>
                </a:solidFill>
              </a:rPr>
              <a:t> XOR</a:t>
            </a:r>
            <a:endParaRPr/>
          </a:p>
        </p:txBody>
      </p:sp>
      <p:sp>
        <p:nvSpPr>
          <p:cNvPr id="153" name="Google Shape;153;p6"/>
          <p:cNvSpPr txBox="1"/>
          <p:nvPr/>
        </p:nvSpPr>
        <p:spPr>
          <a:xfrm>
            <a:off x="347294" y="493158"/>
            <a:ext cx="131699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Single neuron model: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"/>
          <p:cNvSpPr txBox="1"/>
          <p:nvPr/>
        </p:nvSpPr>
        <p:spPr>
          <a:xfrm>
            <a:off x="2094191" y="813267"/>
            <a:ext cx="1571625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</a:t>
            </a:r>
            <a:r>
              <a:rPr baseline="30000" lang="en-US" sz="1800">
                <a:latin typeface="Tahoma"/>
                <a:ea typeface="Tahoma"/>
                <a:cs typeface="Tahoma"/>
                <a:sym typeface="Tahoma"/>
              </a:rPr>
              <a:t>ˆ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σ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5220322" y="828451"/>
            <a:ext cx="19240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(2)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6"/>
          <p:cNvGrpSpPr/>
          <p:nvPr/>
        </p:nvGrpSpPr>
        <p:grpSpPr>
          <a:xfrm>
            <a:off x="2404616" y="1999007"/>
            <a:ext cx="732228" cy="732145"/>
            <a:chOff x="2404616" y="1999007"/>
            <a:chExt cx="732228" cy="732145"/>
          </a:xfrm>
        </p:grpSpPr>
        <p:sp>
          <p:nvSpPr>
            <p:cNvPr id="157" name="Google Shape;157;p6"/>
            <p:cNvSpPr/>
            <p:nvPr/>
          </p:nvSpPr>
          <p:spPr>
            <a:xfrm>
              <a:off x="2404616" y="2644482"/>
              <a:ext cx="729615" cy="0"/>
            </a:xfrm>
            <a:custGeom>
              <a:rect b="b" l="l" r="r" t="t"/>
              <a:pathLst>
                <a:path extrusionOk="0" h="120000" w="729614">
                  <a:moveTo>
                    <a:pt x="0" y="0"/>
                  </a:moveTo>
                  <a:lnTo>
                    <a:pt x="72934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3110174" y="2614116"/>
              <a:ext cx="26670" cy="60960"/>
            </a:xfrm>
            <a:custGeom>
              <a:rect b="b" l="l" r="r" t="t"/>
              <a:pathLst>
                <a:path extrusionOk="0" h="60960" w="2666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2491016" y="2001537"/>
              <a:ext cx="0" cy="729615"/>
            </a:xfrm>
            <a:custGeom>
              <a:rect b="b" l="l" r="r" t="t"/>
              <a:pathLst>
                <a:path extrusionOk="0" h="729614" w="120000">
                  <a:moveTo>
                    <a:pt x="0" y="72934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2460649" y="1999007"/>
              <a:ext cx="60960" cy="26670"/>
            </a:xfrm>
            <a:custGeom>
              <a:rect b="b" l="l" r="r" t="t"/>
              <a:pathLst>
                <a:path extrusionOk="0" h="26669" w="6096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6"/>
          <p:cNvSpPr txBox="1"/>
          <p:nvPr/>
        </p:nvSpPr>
        <p:spPr>
          <a:xfrm>
            <a:off x="309194" y="1075296"/>
            <a:ext cx="3775710" cy="890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075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σ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is any activation function.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50800" rtl="0" algn="l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Decision boundary: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 (a line/hyperplane)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58166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2" name="Google Shape;162;p6"/>
          <p:cNvGraphicFramePr/>
          <p:nvPr/>
        </p:nvGraphicFramePr>
        <p:xfrm>
          <a:off x="2488485" y="199900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{2B3A80E9-8C9B-4F1C-9C85-0C3D0799B159}</a:tableStyleId>
              </a:tblPr>
              <a:tblGrid>
                <a:gridCol w="215900"/>
                <a:gridCol w="426725"/>
              </a:tblGrid>
              <a:tr h="29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202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EC202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7625" marR="0" rtl="0" algn="l">
                        <a:lnSpc>
                          <a:spcPct val="99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EC202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Fails</a:t>
                      </a:r>
                      <a:endParaRPr sz="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C202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EC202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202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C202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C202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EC202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3" name="Google Shape;163;p6"/>
          <p:cNvSpPr/>
          <p:nvPr/>
        </p:nvSpPr>
        <p:spPr>
          <a:xfrm>
            <a:off x="2460649" y="2614116"/>
            <a:ext cx="60960" cy="60960"/>
          </a:xfrm>
          <a:custGeom>
            <a:rect b="b" l="l" r="r" t="t"/>
            <a:pathLst>
              <a:path extrusionOk="0" h="60960" w="60960">
                <a:moveTo>
                  <a:pt x="30366" y="0"/>
                </a:moveTo>
                <a:lnTo>
                  <a:pt x="18546" y="2386"/>
                </a:lnTo>
                <a:lnTo>
                  <a:pt x="8894" y="8894"/>
                </a:lnTo>
                <a:lnTo>
                  <a:pt x="2386" y="18546"/>
                </a:lnTo>
                <a:lnTo>
                  <a:pt x="0" y="30366"/>
                </a:lnTo>
                <a:lnTo>
                  <a:pt x="2386" y="42186"/>
                </a:lnTo>
                <a:lnTo>
                  <a:pt x="8894" y="51838"/>
                </a:lnTo>
                <a:lnTo>
                  <a:pt x="18546" y="58346"/>
                </a:lnTo>
                <a:lnTo>
                  <a:pt x="30366" y="60732"/>
                </a:lnTo>
                <a:lnTo>
                  <a:pt x="42186" y="58346"/>
                </a:lnTo>
                <a:lnTo>
                  <a:pt x="51838" y="51838"/>
                </a:lnTo>
                <a:lnTo>
                  <a:pt x="58346" y="42186"/>
                </a:lnTo>
                <a:lnTo>
                  <a:pt x="60732" y="30366"/>
                </a:lnTo>
                <a:lnTo>
                  <a:pt x="58346" y="18546"/>
                </a:lnTo>
                <a:lnTo>
                  <a:pt x="51838" y="8894"/>
                </a:lnTo>
                <a:lnTo>
                  <a:pt x="42186" y="2386"/>
                </a:lnTo>
                <a:lnTo>
                  <a:pt x="3036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6"/>
          <p:cNvSpPr/>
          <p:nvPr/>
        </p:nvSpPr>
        <p:spPr>
          <a:xfrm>
            <a:off x="2460649" y="2182112"/>
            <a:ext cx="60960" cy="60960"/>
          </a:xfrm>
          <a:custGeom>
            <a:rect b="b" l="l" r="r" t="t"/>
            <a:pathLst>
              <a:path extrusionOk="0" h="60960" w="60960">
                <a:moveTo>
                  <a:pt x="30366" y="0"/>
                </a:moveTo>
                <a:lnTo>
                  <a:pt x="18546" y="2386"/>
                </a:lnTo>
                <a:lnTo>
                  <a:pt x="8894" y="8894"/>
                </a:lnTo>
                <a:lnTo>
                  <a:pt x="2386" y="18546"/>
                </a:lnTo>
                <a:lnTo>
                  <a:pt x="0" y="30366"/>
                </a:lnTo>
                <a:lnTo>
                  <a:pt x="2386" y="42186"/>
                </a:lnTo>
                <a:lnTo>
                  <a:pt x="8894" y="51838"/>
                </a:lnTo>
                <a:lnTo>
                  <a:pt x="18546" y="58346"/>
                </a:lnTo>
                <a:lnTo>
                  <a:pt x="30366" y="60732"/>
                </a:lnTo>
                <a:lnTo>
                  <a:pt x="42186" y="58346"/>
                </a:lnTo>
                <a:lnTo>
                  <a:pt x="51838" y="51838"/>
                </a:lnTo>
                <a:lnTo>
                  <a:pt x="58346" y="42186"/>
                </a:lnTo>
                <a:lnTo>
                  <a:pt x="60732" y="30366"/>
                </a:lnTo>
                <a:lnTo>
                  <a:pt x="58346" y="18546"/>
                </a:lnTo>
                <a:lnTo>
                  <a:pt x="51838" y="8894"/>
                </a:lnTo>
                <a:lnTo>
                  <a:pt x="42186" y="2386"/>
                </a:lnTo>
                <a:lnTo>
                  <a:pt x="3036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6"/>
          <p:cNvSpPr/>
          <p:nvPr/>
        </p:nvSpPr>
        <p:spPr>
          <a:xfrm>
            <a:off x="2892653" y="2614116"/>
            <a:ext cx="60960" cy="60960"/>
          </a:xfrm>
          <a:custGeom>
            <a:rect b="b" l="l" r="r" t="t"/>
            <a:pathLst>
              <a:path extrusionOk="0" h="60960" w="60960">
                <a:moveTo>
                  <a:pt x="30366" y="0"/>
                </a:moveTo>
                <a:lnTo>
                  <a:pt x="18546" y="2386"/>
                </a:lnTo>
                <a:lnTo>
                  <a:pt x="8894" y="8894"/>
                </a:lnTo>
                <a:lnTo>
                  <a:pt x="2386" y="18546"/>
                </a:lnTo>
                <a:lnTo>
                  <a:pt x="0" y="30366"/>
                </a:lnTo>
                <a:lnTo>
                  <a:pt x="2386" y="42186"/>
                </a:lnTo>
                <a:lnTo>
                  <a:pt x="8894" y="51838"/>
                </a:lnTo>
                <a:lnTo>
                  <a:pt x="18546" y="58346"/>
                </a:lnTo>
                <a:lnTo>
                  <a:pt x="30366" y="60732"/>
                </a:lnTo>
                <a:lnTo>
                  <a:pt x="42186" y="58346"/>
                </a:lnTo>
                <a:lnTo>
                  <a:pt x="51838" y="51838"/>
                </a:lnTo>
                <a:lnTo>
                  <a:pt x="58346" y="42186"/>
                </a:lnTo>
                <a:lnTo>
                  <a:pt x="60732" y="30366"/>
                </a:lnTo>
                <a:lnTo>
                  <a:pt x="58346" y="18546"/>
                </a:lnTo>
                <a:lnTo>
                  <a:pt x="51838" y="8894"/>
                </a:lnTo>
                <a:lnTo>
                  <a:pt x="42186" y="2386"/>
                </a:lnTo>
                <a:lnTo>
                  <a:pt x="3036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6"/>
          <p:cNvSpPr/>
          <p:nvPr/>
        </p:nvSpPr>
        <p:spPr>
          <a:xfrm>
            <a:off x="2892653" y="2182112"/>
            <a:ext cx="60960" cy="60960"/>
          </a:xfrm>
          <a:custGeom>
            <a:rect b="b" l="l" r="r" t="t"/>
            <a:pathLst>
              <a:path extrusionOk="0" h="60960" w="60960">
                <a:moveTo>
                  <a:pt x="30366" y="0"/>
                </a:moveTo>
                <a:lnTo>
                  <a:pt x="18546" y="2386"/>
                </a:lnTo>
                <a:lnTo>
                  <a:pt x="8894" y="8894"/>
                </a:lnTo>
                <a:lnTo>
                  <a:pt x="2386" y="18546"/>
                </a:lnTo>
                <a:lnTo>
                  <a:pt x="0" y="30366"/>
                </a:lnTo>
                <a:lnTo>
                  <a:pt x="2386" y="42186"/>
                </a:lnTo>
                <a:lnTo>
                  <a:pt x="8894" y="51838"/>
                </a:lnTo>
                <a:lnTo>
                  <a:pt x="18546" y="58346"/>
                </a:lnTo>
                <a:lnTo>
                  <a:pt x="30366" y="60732"/>
                </a:lnTo>
                <a:lnTo>
                  <a:pt x="42186" y="58346"/>
                </a:lnTo>
                <a:lnTo>
                  <a:pt x="51838" y="51838"/>
                </a:lnTo>
                <a:lnTo>
                  <a:pt x="58346" y="42186"/>
                </a:lnTo>
                <a:lnTo>
                  <a:pt x="60732" y="30366"/>
                </a:lnTo>
                <a:lnTo>
                  <a:pt x="58346" y="18546"/>
                </a:lnTo>
                <a:lnTo>
                  <a:pt x="51838" y="8894"/>
                </a:lnTo>
                <a:lnTo>
                  <a:pt x="42186" y="2386"/>
                </a:lnTo>
                <a:lnTo>
                  <a:pt x="30366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6"/>
          <p:cNvSpPr txBox="1"/>
          <p:nvPr/>
        </p:nvSpPr>
        <p:spPr>
          <a:xfrm>
            <a:off x="334594" y="2227235"/>
            <a:ext cx="4641215" cy="859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1652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Fails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0" lvl="0" marL="118300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Conclusion: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We need models that can learn non-linear decision boundaries!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p6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69" name="Google Shape;169;p6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73" name="Google Shape;173;p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746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60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</a:t>
            </a:r>
            <a:r>
              <a:rPr lang="en-US" cap="small">
                <a:solidFill>
                  <a:srgbClr val="FFFFFF"/>
                </a:solidFill>
              </a:rPr>
              <a:t>ebugging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hecklist</a:t>
            </a:r>
            <a:endParaRPr/>
          </a:p>
        </p:txBody>
      </p:sp>
      <p:grpSp>
        <p:nvGrpSpPr>
          <p:cNvPr id="1256" name="Google Shape;1256;p60"/>
          <p:cNvGrpSpPr/>
          <p:nvPr/>
        </p:nvGrpSpPr>
        <p:grpSpPr>
          <a:xfrm>
            <a:off x="513702" y="705345"/>
            <a:ext cx="69291" cy="2367648"/>
            <a:chOff x="513702" y="705345"/>
            <a:chExt cx="69291" cy="2367648"/>
          </a:xfrm>
        </p:grpSpPr>
        <p:pic>
          <p:nvPicPr>
            <p:cNvPr id="1257" name="Google Shape;1257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70534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8" name="Google Shape;1258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84970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9" name="Google Shape;1259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99406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0" name="Google Shape;1260;p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113842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1" name="Google Shape;1261;p6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128278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2" name="Google Shape;1262;p6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3702" y="171016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3" name="Google Shape;1263;p6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3702" y="185451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4" name="Google Shape;1264;p6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13702" y="199887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5" name="Google Shape;1265;p6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13702" y="214323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6" name="Google Shape;1266;p6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13702" y="228760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7" name="Google Shape;1267;p6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3702" y="271498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8" name="Google Shape;1268;p6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13702" y="285934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9" name="Google Shape;1269;p6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13702" y="300370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0" name="Google Shape;1270;p60"/>
          <p:cNvSpPr txBox="1"/>
          <p:nvPr/>
        </p:nvSpPr>
        <p:spPr>
          <a:xfrm>
            <a:off x="347301" y="452025"/>
            <a:ext cx="4619700" cy="26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Before training: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1960245" rtl="0" algn="l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Features normalized/standardized Data split into train/val/test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080" rtl="0" algn="l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Output layer matches task (sigmoid for binary, softmax for multi-class) Loss function matches output activation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1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Weights initialized properly (not all zeros!)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894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During training: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1547495" rtl="0" algn="l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Loss decreasing on training set Validation loss tracked separately Gradients neither vanishing nor exploding No NaN/Inf values in loss or activations Training accuracy improving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885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Sanity checks: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1105535" rtl="0" algn="l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Try overfitting a small batch (should reach 0 loss) Verify shapes of all matrices/tensors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194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Test forward pass before adding backprop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1" name="Google Shape;1271;p60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272" name="Google Shape;1272;p60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60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60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5" name="Google Shape;1275;p60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76" name="Google Shape;1276;p6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6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7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8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9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60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61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I</a:t>
            </a:r>
            <a:r>
              <a:rPr lang="en-US" cap="small">
                <a:solidFill>
                  <a:srgbClr val="FFFFFF"/>
                </a:solidFill>
              </a:rPr>
              <a:t>mplementation</a:t>
            </a:r>
            <a:r>
              <a:rPr lang="en-US">
                <a:solidFill>
                  <a:srgbClr val="FFFFFF"/>
                </a:solidFill>
              </a:rPr>
              <a:t> B</a:t>
            </a:r>
            <a:r>
              <a:rPr lang="en-US" cap="small">
                <a:solidFill>
                  <a:srgbClr val="FFFFFF"/>
                </a:solidFill>
              </a:rPr>
              <a:t>est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ractices</a:t>
            </a:r>
            <a:endParaRPr/>
          </a:p>
        </p:txBody>
      </p:sp>
      <p:grpSp>
        <p:nvGrpSpPr>
          <p:cNvPr id="1283" name="Google Shape;1283;p61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284" name="Google Shape;1284;p61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61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61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6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88" name="Google Shape;1288;p6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61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1290" name="Google Shape;1290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250" y="550235"/>
            <a:ext cx="3984605" cy="243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62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1296" name="Google Shape;129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59103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62"/>
          <p:cNvSpPr txBox="1"/>
          <p:nvPr/>
        </p:nvSpPr>
        <p:spPr>
          <a:xfrm>
            <a:off x="387959" y="59471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8" name="Google Shape;129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85961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62"/>
          <p:cNvSpPr txBox="1"/>
          <p:nvPr/>
        </p:nvSpPr>
        <p:spPr>
          <a:xfrm>
            <a:off x="387959" y="863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0" name="Google Shape;1300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662" y="112817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62"/>
          <p:cNvSpPr txBox="1"/>
          <p:nvPr/>
        </p:nvSpPr>
        <p:spPr>
          <a:xfrm>
            <a:off x="387959" y="113186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2" name="Google Shape;1302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62" y="139675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62"/>
          <p:cNvSpPr txBox="1"/>
          <p:nvPr/>
        </p:nvSpPr>
        <p:spPr>
          <a:xfrm>
            <a:off x="387959" y="140044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4" name="Google Shape;1304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662" y="166533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62"/>
          <p:cNvSpPr txBox="1"/>
          <p:nvPr/>
        </p:nvSpPr>
        <p:spPr>
          <a:xfrm>
            <a:off x="387959" y="166900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6" name="Google Shape;1306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3649" y="193390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62"/>
          <p:cNvSpPr txBox="1"/>
          <p:nvPr/>
        </p:nvSpPr>
        <p:spPr>
          <a:xfrm>
            <a:off x="387959" y="193758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8" name="Google Shape;1308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3649" y="220248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62"/>
          <p:cNvSpPr txBox="1"/>
          <p:nvPr/>
        </p:nvSpPr>
        <p:spPr>
          <a:xfrm>
            <a:off x="387959" y="220616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0" name="Google Shape;1310;p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3649" y="247106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62"/>
          <p:cNvSpPr txBox="1"/>
          <p:nvPr/>
        </p:nvSpPr>
        <p:spPr>
          <a:xfrm>
            <a:off x="387959" y="2474733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2" name="Google Shape;1312;p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3649" y="2739631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62"/>
          <p:cNvSpPr txBox="1"/>
          <p:nvPr/>
        </p:nvSpPr>
        <p:spPr>
          <a:xfrm>
            <a:off x="387959" y="27433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62"/>
          <p:cNvSpPr txBox="1"/>
          <p:nvPr/>
        </p:nvSpPr>
        <p:spPr>
          <a:xfrm>
            <a:off x="563029" y="476951"/>
            <a:ext cx="3339600" cy="2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otivation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: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XOR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roblem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-L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inearity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eural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etworks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F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C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omponents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DFNN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raining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DFNN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aking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redictions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mpact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epth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W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idth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DFNN A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rchitecture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esign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mplementation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5" name="Google Shape;1315;p62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316" name="Google Shape;1316;p62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62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62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9" name="Google Shape;1319;p6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320" name="Google Shape;1320;p6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4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5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6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7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62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63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K</a:t>
            </a:r>
            <a:r>
              <a:rPr lang="en-US" cap="small">
                <a:solidFill>
                  <a:srgbClr val="FFFFFF"/>
                </a:solidFill>
              </a:rPr>
              <a:t>ey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akeaways</a:t>
            </a:r>
            <a:endParaRPr/>
          </a:p>
        </p:txBody>
      </p:sp>
      <p:grpSp>
        <p:nvGrpSpPr>
          <p:cNvPr id="1327" name="Google Shape;1327;p63"/>
          <p:cNvGrpSpPr/>
          <p:nvPr/>
        </p:nvGrpSpPr>
        <p:grpSpPr>
          <a:xfrm>
            <a:off x="0" y="557949"/>
            <a:ext cx="5760261" cy="2676062"/>
            <a:chOff x="0" y="557949"/>
            <a:chExt cx="5760261" cy="2676062"/>
          </a:xfrm>
        </p:grpSpPr>
        <p:pic>
          <p:nvPicPr>
            <p:cNvPr id="1328" name="Google Shape;1328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55794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9" name="Google Shape;1329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92915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0" name="Google Shape;1330;p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130036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1" name="Google Shape;1331;p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167157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p6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204278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3" name="Google Shape;1333;p6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3702" y="223052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4" name="Google Shape;1334;p6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3702" y="241828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5" name="Google Shape;1335;p6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13702" y="278949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6" name="Google Shape;1336;p63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63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63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63"/>
          <p:cNvSpPr txBox="1"/>
          <p:nvPr/>
        </p:nvSpPr>
        <p:spPr>
          <a:xfrm>
            <a:off x="644626" y="460932"/>
            <a:ext cx="4767580" cy="2624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470534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Non-linearity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is essential for learning complex patterns; without it, deep networks collapse to linear models.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421005" rtl="0" algn="l">
              <a:lnSpc>
                <a:spcPct val="1147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DFNN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= stacked layers with non-linear activations, enabling hierarchical feature learning.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398145" rtl="0" algn="l">
              <a:lnSpc>
                <a:spcPct val="1147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Four components: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Data, Model (architecture), Objective (loss), Learning (backpropagation + SGD).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340360" rtl="0" algn="l">
              <a:lnSpc>
                <a:spcPct val="1147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Backpropagation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efficiently computes gradients using chain rule; enables training deep networks.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217804" rtl="0" algn="l">
              <a:lnSpc>
                <a:spcPct val="117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Depth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enables learning hierarchical features and improves expressiveness.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Width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increases capacity within each layer but requires more data.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47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Proper initialization, normalization, and regularization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are critical for successful training.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73990" rtl="0" algn="l">
              <a:lnSpc>
                <a:spcPct val="1147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ReLU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is the default activation for hidden layers; use task-specific activations for output.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6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341" name="Google Shape;1341;p6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1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2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3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4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63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64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he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ower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eep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earning</a:t>
            </a:r>
            <a:endParaRPr/>
          </a:p>
        </p:txBody>
      </p:sp>
      <p:sp>
        <p:nvSpPr>
          <p:cNvPr id="1348" name="Google Shape;1348;p6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349" name="Google Shape;1349;p6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64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1351" name="Google Shape;1351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700" y="550235"/>
            <a:ext cx="5012117" cy="243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65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hat</a:t>
            </a:r>
            <a:r>
              <a:rPr lang="en-US">
                <a:solidFill>
                  <a:srgbClr val="FFFFFF"/>
                </a:solidFill>
              </a:rPr>
              <a:t> N</a:t>
            </a:r>
            <a:r>
              <a:rPr lang="en-US" cap="small">
                <a:solidFill>
                  <a:srgbClr val="FFFFFF"/>
                </a:solidFill>
              </a:rPr>
              <a:t>ext</a:t>
            </a:r>
            <a:r>
              <a:rPr lang="en-US">
                <a:solidFill>
                  <a:srgbClr val="FFFFFF"/>
                </a:solidFill>
              </a:rPr>
              <a:t>?</a:t>
            </a:r>
            <a:endParaRPr/>
          </a:p>
        </p:txBody>
      </p:sp>
      <p:grpSp>
        <p:nvGrpSpPr>
          <p:cNvPr id="1357" name="Google Shape;1357;p65"/>
          <p:cNvGrpSpPr/>
          <p:nvPr/>
        </p:nvGrpSpPr>
        <p:grpSpPr>
          <a:xfrm>
            <a:off x="513702" y="759904"/>
            <a:ext cx="69291" cy="2034616"/>
            <a:chOff x="513702" y="759904"/>
            <a:chExt cx="69291" cy="2034616"/>
          </a:xfrm>
        </p:grpSpPr>
        <p:pic>
          <p:nvPicPr>
            <p:cNvPr id="1358" name="Google Shape;1358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75990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9" name="Google Shape;1359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96984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0" name="Google Shape;1360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117979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6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138973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2" name="Google Shape;1362;p6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188545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3" name="Google Shape;1363;p6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3702" y="209539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4" name="Google Shape;1364;p6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3702" y="230534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5" name="Google Shape;1365;p6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13702" y="251528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6" name="Google Shape;1366;p6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13702" y="272522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7" name="Google Shape;1367;p65"/>
          <p:cNvSpPr txBox="1"/>
          <p:nvPr/>
        </p:nvSpPr>
        <p:spPr>
          <a:xfrm>
            <a:off x="347294" y="422654"/>
            <a:ext cx="4451985" cy="269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0" lvl="0" marL="12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Specialized Architectures: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080" rtl="0" algn="just">
              <a:lnSpc>
                <a:spcPct val="1312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Convolutional Neural Networks (CNNs):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For images and spatial data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Recurrent Neural Networks (RNNs):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For sequences and time series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Transformers: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For attention-based models (GPT, BERT)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just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Graph Neural Networks: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For graph-structured data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Advanced Topics: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752475" rtl="0" algn="l">
              <a:lnSpc>
                <a:spcPct val="1312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Optimization algorithms (Adam, RMSprop, AdaGrad) Advanced regularization (Dropout, Batch Normalization) Transfer learning and pre-training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1563370" rtl="0" algn="l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Model interpretability and explainability Efficient inference and model compression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DFNNs are the foundation - master them first!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8" name="Google Shape;1368;p65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369" name="Google Shape;1369;p65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5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5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2" name="Google Shape;1372;p6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373" name="Google Shape;1373;p6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2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3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4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5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4" name="Google Shape;1374;p65"/>
          <p:cNvSpPr txBox="1"/>
          <p:nvPr/>
        </p:nvSpPr>
        <p:spPr>
          <a:xfrm>
            <a:off x="4674248" y="3137672"/>
            <a:ext cx="29273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65 / 67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66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o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become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roficient</a:t>
            </a:r>
            <a:endParaRPr/>
          </a:p>
        </p:txBody>
      </p:sp>
      <p:grpSp>
        <p:nvGrpSpPr>
          <p:cNvPr id="1380" name="Google Shape;1380;p66"/>
          <p:cNvGrpSpPr/>
          <p:nvPr/>
        </p:nvGrpSpPr>
        <p:grpSpPr>
          <a:xfrm>
            <a:off x="513702" y="705345"/>
            <a:ext cx="69291" cy="2361933"/>
            <a:chOff x="513702" y="705345"/>
            <a:chExt cx="69291" cy="2361933"/>
          </a:xfrm>
        </p:grpSpPr>
        <p:pic>
          <p:nvPicPr>
            <p:cNvPr id="1381" name="Google Shape;1381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70534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2" name="Google Shape;1382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84970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3" name="Google Shape;1383;p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99406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4" name="Google Shape;1384;p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142144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5" name="Google Shape;1385;p6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156580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6" name="Google Shape;1386;p6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3702" y="171016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7" name="Google Shape;1387;p6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3702" y="213753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8" name="Google Shape;1388;p6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13702" y="228189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9" name="Google Shape;1389;p6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13702" y="242625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0" name="Google Shape;1390;p6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13702" y="285362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1" name="Google Shape;1391;p6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3702" y="299798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2" name="Google Shape;1392;p66"/>
          <p:cNvSpPr txBox="1"/>
          <p:nvPr/>
        </p:nvSpPr>
        <p:spPr>
          <a:xfrm>
            <a:off x="347294" y="452026"/>
            <a:ext cx="3480300" cy="26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-14605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472"/>
              </a:buClr>
              <a:buSzPts val="950"/>
              <a:buFont typeface="Arial"/>
              <a:buAutoNum type="arabicPeriod"/>
            </a:pPr>
            <a:r>
              <a:rPr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Implement from scratch: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607695" rtl="0" algn="l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Write forward pass, backpropagation manually Verify with gradient checking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194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Train on simple datasets (XOR, MNIST)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-146050" lvl="0" marL="158750" rtl="0" algn="l">
              <a:lnSpc>
                <a:spcPct val="100000"/>
              </a:lnSpc>
              <a:spcBef>
                <a:spcPts val="894"/>
              </a:spcBef>
              <a:spcAft>
                <a:spcPts val="0"/>
              </a:spcAft>
              <a:buClr>
                <a:srgbClr val="1B1472"/>
              </a:buClr>
              <a:buSzPts val="950"/>
              <a:buFont typeface="Arial"/>
              <a:buAutoNum type="arabicPeriod" startAt="2"/>
            </a:pPr>
            <a:r>
              <a:rPr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Use frameworks effectively: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080" rtl="0" algn="l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PyTorch, TensorFlow, JAX handle backprop automatically But understanding the math makes debugging easier Focus on architecture design and hyperparameter tuning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-146050" lvl="0" marL="158750" rtl="0" algn="l">
              <a:lnSpc>
                <a:spcPct val="100000"/>
              </a:lnSpc>
              <a:spcBef>
                <a:spcPts val="890"/>
              </a:spcBef>
              <a:spcAft>
                <a:spcPts val="0"/>
              </a:spcAft>
              <a:buClr>
                <a:srgbClr val="1B1472"/>
              </a:buClr>
              <a:buSzPts val="950"/>
              <a:buFont typeface="Arial"/>
              <a:buAutoNum type="arabicPeriod" startAt="3"/>
            </a:pPr>
            <a:r>
              <a:rPr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Experiment and iterate: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802005" rtl="0" algn="l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Start simple, gradually increase complexity Track experiments systematically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194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Learn from failures (most time spent debugging!)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-146050" lvl="0" marL="15875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B1472"/>
              </a:buClr>
              <a:buSzPts val="950"/>
              <a:buFont typeface="Arial"/>
              <a:buAutoNum type="arabicPeriod" startAt="4"/>
            </a:pPr>
            <a:r>
              <a:rPr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Study successful architectures: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666115" rtl="0" algn="l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Read papers, examine code implementations Understand design choices and motivations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3" name="Google Shape;1393;p66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394" name="Google Shape;1394;p66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66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66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7" name="Google Shape;1397;p6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398" name="Google Shape;1398;p6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4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5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6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7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66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"/>
            <a:ext cx="5759866" cy="3239902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67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</a:t>
            </a:r>
            <a:r>
              <a:rPr lang="en-US" cap="small"/>
              <a:t>eferences</a:t>
            </a:r>
            <a:endParaRPr/>
          </a:p>
        </p:txBody>
      </p:sp>
      <p:grpSp>
        <p:nvGrpSpPr>
          <p:cNvPr id="1406" name="Google Shape;1406;p67"/>
          <p:cNvGrpSpPr/>
          <p:nvPr/>
        </p:nvGrpSpPr>
        <p:grpSpPr>
          <a:xfrm>
            <a:off x="0" y="1203553"/>
            <a:ext cx="5760261" cy="2030458"/>
            <a:chOff x="0" y="1203553"/>
            <a:chExt cx="5760261" cy="2030458"/>
          </a:xfrm>
        </p:grpSpPr>
        <p:pic>
          <p:nvPicPr>
            <p:cNvPr id="1407" name="Google Shape;1407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120355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8" name="Google Shape;1408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160844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9" name="Google Shape;1409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182985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0" name="Google Shape;1410;p67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67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67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3" name="Google Shape;1413;p67"/>
          <p:cNvSpPr txBox="1"/>
          <p:nvPr>
            <p:ph idx="1" type="body"/>
          </p:nvPr>
        </p:nvSpPr>
        <p:spPr>
          <a:xfrm>
            <a:off x="619226" y="715770"/>
            <a:ext cx="4527346" cy="2063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61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Goodfellow et al. ”Deep Learning” - Chapter 6</a:t>
            </a:r>
            <a:endParaRPr/>
          </a:p>
          <a:p>
            <a:pPr indent="0" lvl="0" marL="3810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http://www.deeplearningbook.org/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5080" rtl="0" algn="l">
              <a:lnSpc>
                <a:spcPct val="144916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/>
              <a:t>Zhang et al. ”Dive into Deep Learning” - Chapters 4, 5 </a:t>
            </a: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https://d2l.ai/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/>
              <a:t>Nielsen, M. ”Neural Networks and Deep Learning”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http://neuralnetworksanddeeplearning.com/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67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415" name="Google Shape;1415;p6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0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1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2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3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67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</a:t>
            </a:r>
            <a:r>
              <a:rPr lang="en-US" cap="small">
                <a:solidFill>
                  <a:srgbClr val="FFFFFF"/>
                </a:solidFill>
              </a:rPr>
              <a:t>olution</a:t>
            </a:r>
            <a:r>
              <a:rPr lang="en-US">
                <a:solidFill>
                  <a:srgbClr val="FFFFFF"/>
                </a:solidFill>
              </a:rPr>
              <a:t>: M</a:t>
            </a:r>
            <a:r>
              <a:rPr lang="en-US" cap="small">
                <a:solidFill>
                  <a:srgbClr val="FFFFFF"/>
                </a:solidFill>
              </a:rPr>
              <a:t>ulti</a:t>
            </a:r>
            <a:r>
              <a:rPr lang="en-US">
                <a:solidFill>
                  <a:srgbClr val="FFFFFF"/>
                </a:solidFill>
              </a:rPr>
              <a:t>-L</a:t>
            </a:r>
            <a:r>
              <a:rPr lang="en-US" cap="small">
                <a:solidFill>
                  <a:srgbClr val="FFFFFF"/>
                </a:solidFill>
              </a:rPr>
              <a:t>ayer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erceptron</a:t>
            </a:r>
            <a:r>
              <a:rPr lang="en-US">
                <a:solidFill>
                  <a:srgbClr val="FFFFFF"/>
                </a:solidFill>
              </a:rPr>
              <a:t> (MLP)</a:t>
            </a:r>
            <a:endParaRPr/>
          </a:p>
        </p:txBody>
      </p:sp>
      <p:grpSp>
        <p:nvGrpSpPr>
          <p:cNvPr id="180" name="Google Shape;180;p7"/>
          <p:cNvGrpSpPr/>
          <p:nvPr/>
        </p:nvGrpSpPr>
        <p:grpSpPr>
          <a:xfrm>
            <a:off x="1737426" y="1373051"/>
            <a:ext cx="288290" cy="288290"/>
            <a:chOff x="1737426" y="1373051"/>
            <a:chExt cx="288290" cy="288290"/>
          </a:xfrm>
        </p:grpSpPr>
        <p:sp>
          <p:nvSpPr>
            <p:cNvPr id="181" name="Google Shape;181;p7"/>
            <p:cNvSpPr/>
            <p:nvPr/>
          </p:nvSpPr>
          <p:spPr>
            <a:xfrm>
              <a:off x="1737426" y="1373051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144002" y="0"/>
                  </a:moveTo>
                  <a:lnTo>
                    <a:pt x="98486" y="7341"/>
                  </a:lnTo>
                  <a:lnTo>
                    <a:pt x="58955" y="27783"/>
                  </a:lnTo>
                  <a:lnTo>
                    <a:pt x="27783" y="58955"/>
                  </a:lnTo>
                  <a:lnTo>
                    <a:pt x="7341" y="98485"/>
                  </a:lnTo>
                  <a:lnTo>
                    <a:pt x="0" y="144002"/>
                  </a:lnTo>
                  <a:lnTo>
                    <a:pt x="7341" y="189518"/>
                  </a:lnTo>
                  <a:lnTo>
                    <a:pt x="27783" y="229048"/>
                  </a:lnTo>
                  <a:lnTo>
                    <a:pt x="58955" y="260220"/>
                  </a:lnTo>
                  <a:lnTo>
                    <a:pt x="98486" y="280663"/>
                  </a:lnTo>
                  <a:lnTo>
                    <a:pt x="144002" y="288004"/>
                  </a:lnTo>
                  <a:lnTo>
                    <a:pt x="189518" y="280663"/>
                  </a:lnTo>
                  <a:lnTo>
                    <a:pt x="229048" y="260220"/>
                  </a:lnTo>
                  <a:lnTo>
                    <a:pt x="260220" y="229048"/>
                  </a:lnTo>
                  <a:lnTo>
                    <a:pt x="280663" y="189518"/>
                  </a:lnTo>
                  <a:lnTo>
                    <a:pt x="288004" y="144002"/>
                  </a:lnTo>
                  <a:lnTo>
                    <a:pt x="280663" y="98485"/>
                  </a:lnTo>
                  <a:lnTo>
                    <a:pt x="260220" y="58955"/>
                  </a:lnTo>
                  <a:lnTo>
                    <a:pt x="229048" y="27783"/>
                  </a:lnTo>
                  <a:lnTo>
                    <a:pt x="189518" y="7341"/>
                  </a:lnTo>
                  <a:lnTo>
                    <a:pt x="144002" y="0"/>
                  </a:lnTo>
                  <a:close/>
                </a:path>
              </a:pathLst>
            </a:custGeom>
            <a:solidFill>
              <a:srgbClr val="B3D8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737426" y="1373051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144002"/>
                  </a:moveTo>
                  <a:lnTo>
                    <a:pt x="280663" y="98485"/>
                  </a:lnTo>
                  <a:lnTo>
                    <a:pt x="260220" y="58955"/>
                  </a:lnTo>
                  <a:lnTo>
                    <a:pt x="229048" y="27783"/>
                  </a:lnTo>
                  <a:lnTo>
                    <a:pt x="189518" y="7341"/>
                  </a:lnTo>
                  <a:lnTo>
                    <a:pt x="144002" y="0"/>
                  </a:lnTo>
                  <a:lnTo>
                    <a:pt x="98486" y="7341"/>
                  </a:lnTo>
                  <a:lnTo>
                    <a:pt x="58955" y="27783"/>
                  </a:lnTo>
                  <a:lnTo>
                    <a:pt x="27783" y="58955"/>
                  </a:lnTo>
                  <a:lnTo>
                    <a:pt x="7341" y="98485"/>
                  </a:lnTo>
                  <a:lnTo>
                    <a:pt x="0" y="144002"/>
                  </a:lnTo>
                  <a:lnTo>
                    <a:pt x="7341" y="189518"/>
                  </a:lnTo>
                  <a:lnTo>
                    <a:pt x="27783" y="229048"/>
                  </a:lnTo>
                  <a:lnTo>
                    <a:pt x="58955" y="260220"/>
                  </a:lnTo>
                  <a:lnTo>
                    <a:pt x="98486" y="280663"/>
                  </a:lnTo>
                  <a:lnTo>
                    <a:pt x="144002" y="288004"/>
                  </a:lnTo>
                  <a:lnTo>
                    <a:pt x="189518" y="280663"/>
                  </a:lnTo>
                  <a:lnTo>
                    <a:pt x="229048" y="260220"/>
                  </a:lnTo>
                  <a:lnTo>
                    <a:pt x="260220" y="229048"/>
                  </a:lnTo>
                  <a:lnTo>
                    <a:pt x="280663" y="189518"/>
                  </a:lnTo>
                  <a:lnTo>
                    <a:pt x="288004" y="144002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7"/>
          <p:cNvSpPr txBox="1"/>
          <p:nvPr/>
        </p:nvSpPr>
        <p:spPr>
          <a:xfrm>
            <a:off x="1780679" y="1391886"/>
            <a:ext cx="19558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7"/>
          <p:cNvGrpSpPr/>
          <p:nvPr/>
        </p:nvGrpSpPr>
        <p:grpSpPr>
          <a:xfrm>
            <a:off x="1737426" y="1859054"/>
            <a:ext cx="288290" cy="288290"/>
            <a:chOff x="1737426" y="1859054"/>
            <a:chExt cx="288290" cy="288290"/>
          </a:xfrm>
        </p:grpSpPr>
        <p:sp>
          <p:nvSpPr>
            <p:cNvPr id="185" name="Google Shape;185;p7"/>
            <p:cNvSpPr/>
            <p:nvPr/>
          </p:nvSpPr>
          <p:spPr>
            <a:xfrm>
              <a:off x="1737426" y="185905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144002" y="0"/>
                  </a:moveTo>
                  <a:lnTo>
                    <a:pt x="98486" y="7341"/>
                  </a:lnTo>
                  <a:lnTo>
                    <a:pt x="58955" y="27783"/>
                  </a:lnTo>
                  <a:lnTo>
                    <a:pt x="27783" y="58955"/>
                  </a:lnTo>
                  <a:lnTo>
                    <a:pt x="7341" y="98486"/>
                  </a:lnTo>
                  <a:lnTo>
                    <a:pt x="0" y="144002"/>
                  </a:lnTo>
                  <a:lnTo>
                    <a:pt x="7341" y="189518"/>
                  </a:lnTo>
                  <a:lnTo>
                    <a:pt x="27783" y="229048"/>
                  </a:lnTo>
                  <a:lnTo>
                    <a:pt x="58955" y="260220"/>
                  </a:lnTo>
                  <a:lnTo>
                    <a:pt x="98486" y="280663"/>
                  </a:lnTo>
                  <a:lnTo>
                    <a:pt x="144002" y="288004"/>
                  </a:lnTo>
                  <a:lnTo>
                    <a:pt x="189518" y="280663"/>
                  </a:lnTo>
                  <a:lnTo>
                    <a:pt x="229048" y="260220"/>
                  </a:lnTo>
                  <a:lnTo>
                    <a:pt x="260220" y="229048"/>
                  </a:lnTo>
                  <a:lnTo>
                    <a:pt x="280663" y="189518"/>
                  </a:lnTo>
                  <a:lnTo>
                    <a:pt x="288004" y="144002"/>
                  </a:lnTo>
                  <a:lnTo>
                    <a:pt x="280663" y="98486"/>
                  </a:lnTo>
                  <a:lnTo>
                    <a:pt x="260220" y="58955"/>
                  </a:lnTo>
                  <a:lnTo>
                    <a:pt x="229048" y="27783"/>
                  </a:lnTo>
                  <a:lnTo>
                    <a:pt x="189518" y="7341"/>
                  </a:lnTo>
                  <a:lnTo>
                    <a:pt x="144002" y="0"/>
                  </a:lnTo>
                  <a:close/>
                </a:path>
              </a:pathLst>
            </a:custGeom>
            <a:solidFill>
              <a:srgbClr val="B3D8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1737426" y="185905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144002"/>
                  </a:moveTo>
                  <a:lnTo>
                    <a:pt x="280663" y="98486"/>
                  </a:lnTo>
                  <a:lnTo>
                    <a:pt x="260220" y="58955"/>
                  </a:lnTo>
                  <a:lnTo>
                    <a:pt x="229048" y="27783"/>
                  </a:lnTo>
                  <a:lnTo>
                    <a:pt x="189518" y="7341"/>
                  </a:lnTo>
                  <a:lnTo>
                    <a:pt x="144002" y="0"/>
                  </a:lnTo>
                  <a:lnTo>
                    <a:pt x="98486" y="7341"/>
                  </a:lnTo>
                  <a:lnTo>
                    <a:pt x="58955" y="27783"/>
                  </a:lnTo>
                  <a:lnTo>
                    <a:pt x="27783" y="58955"/>
                  </a:lnTo>
                  <a:lnTo>
                    <a:pt x="7341" y="98486"/>
                  </a:lnTo>
                  <a:lnTo>
                    <a:pt x="0" y="144002"/>
                  </a:lnTo>
                  <a:lnTo>
                    <a:pt x="7341" y="189518"/>
                  </a:lnTo>
                  <a:lnTo>
                    <a:pt x="27783" y="229048"/>
                  </a:lnTo>
                  <a:lnTo>
                    <a:pt x="58955" y="260220"/>
                  </a:lnTo>
                  <a:lnTo>
                    <a:pt x="98486" y="280663"/>
                  </a:lnTo>
                  <a:lnTo>
                    <a:pt x="144002" y="288004"/>
                  </a:lnTo>
                  <a:lnTo>
                    <a:pt x="189518" y="280663"/>
                  </a:lnTo>
                  <a:lnTo>
                    <a:pt x="229048" y="260220"/>
                  </a:lnTo>
                  <a:lnTo>
                    <a:pt x="260220" y="229048"/>
                  </a:lnTo>
                  <a:lnTo>
                    <a:pt x="280663" y="189518"/>
                  </a:lnTo>
                  <a:lnTo>
                    <a:pt x="288004" y="144002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7"/>
          <p:cNvSpPr txBox="1"/>
          <p:nvPr/>
        </p:nvSpPr>
        <p:spPr>
          <a:xfrm>
            <a:off x="1780679" y="1877877"/>
            <a:ext cx="19558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p7"/>
          <p:cNvGrpSpPr/>
          <p:nvPr/>
        </p:nvGrpSpPr>
        <p:grpSpPr>
          <a:xfrm>
            <a:off x="2699256" y="1362876"/>
            <a:ext cx="308610" cy="308610"/>
            <a:chOff x="2699256" y="1362876"/>
            <a:chExt cx="308610" cy="308610"/>
          </a:xfrm>
        </p:grpSpPr>
        <p:sp>
          <p:nvSpPr>
            <p:cNvPr id="189" name="Google Shape;189;p7"/>
            <p:cNvSpPr/>
            <p:nvPr/>
          </p:nvSpPr>
          <p:spPr>
            <a:xfrm>
              <a:off x="2699256" y="1362876"/>
              <a:ext cx="308610" cy="308610"/>
            </a:xfrm>
            <a:custGeom>
              <a:rect b="b" l="l" r="r" t="t"/>
              <a:pathLst>
                <a:path extrusionOk="0" h="308610" w="308610">
                  <a:moveTo>
                    <a:pt x="154177" y="0"/>
                  </a:moveTo>
                  <a:lnTo>
                    <a:pt x="105444" y="7859"/>
                  </a:lnTo>
                  <a:lnTo>
                    <a:pt x="63121" y="29746"/>
                  </a:lnTo>
                  <a:lnTo>
                    <a:pt x="29746" y="63121"/>
                  </a:lnTo>
                  <a:lnTo>
                    <a:pt x="7859" y="105444"/>
                  </a:lnTo>
                  <a:lnTo>
                    <a:pt x="0" y="154177"/>
                  </a:lnTo>
                  <a:lnTo>
                    <a:pt x="7859" y="202909"/>
                  </a:lnTo>
                  <a:lnTo>
                    <a:pt x="29746" y="245232"/>
                  </a:lnTo>
                  <a:lnTo>
                    <a:pt x="63121" y="278607"/>
                  </a:lnTo>
                  <a:lnTo>
                    <a:pt x="105444" y="300494"/>
                  </a:lnTo>
                  <a:lnTo>
                    <a:pt x="154177" y="308354"/>
                  </a:lnTo>
                  <a:lnTo>
                    <a:pt x="202909" y="300494"/>
                  </a:lnTo>
                  <a:lnTo>
                    <a:pt x="245232" y="278607"/>
                  </a:lnTo>
                  <a:lnTo>
                    <a:pt x="278607" y="245232"/>
                  </a:lnTo>
                  <a:lnTo>
                    <a:pt x="300494" y="202909"/>
                  </a:lnTo>
                  <a:lnTo>
                    <a:pt x="308354" y="154177"/>
                  </a:lnTo>
                  <a:lnTo>
                    <a:pt x="300494" y="105444"/>
                  </a:lnTo>
                  <a:lnTo>
                    <a:pt x="278607" y="63121"/>
                  </a:lnTo>
                  <a:lnTo>
                    <a:pt x="245232" y="29746"/>
                  </a:lnTo>
                  <a:lnTo>
                    <a:pt x="202909" y="7859"/>
                  </a:lnTo>
                  <a:lnTo>
                    <a:pt x="154177" y="0"/>
                  </a:lnTo>
                  <a:close/>
                </a:path>
              </a:pathLst>
            </a:custGeom>
            <a:solidFill>
              <a:srgbClr val="FFB3B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2699256" y="1362876"/>
              <a:ext cx="308610" cy="308610"/>
            </a:xfrm>
            <a:custGeom>
              <a:rect b="b" l="l" r="r" t="t"/>
              <a:pathLst>
                <a:path extrusionOk="0" h="308610" w="308610">
                  <a:moveTo>
                    <a:pt x="308354" y="154177"/>
                  </a:moveTo>
                  <a:lnTo>
                    <a:pt x="300494" y="105444"/>
                  </a:lnTo>
                  <a:lnTo>
                    <a:pt x="278607" y="63121"/>
                  </a:lnTo>
                  <a:lnTo>
                    <a:pt x="245232" y="29746"/>
                  </a:lnTo>
                  <a:lnTo>
                    <a:pt x="202909" y="7859"/>
                  </a:lnTo>
                  <a:lnTo>
                    <a:pt x="154177" y="0"/>
                  </a:lnTo>
                  <a:lnTo>
                    <a:pt x="105444" y="7859"/>
                  </a:lnTo>
                  <a:lnTo>
                    <a:pt x="63121" y="29746"/>
                  </a:lnTo>
                  <a:lnTo>
                    <a:pt x="29746" y="63121"/>
                  </a:lnTo>
                  <a:lnTo>
                    <a:pt x="7859" y="105444"/>
                  </a:lnTo>
                  <a:lnTo>
                    <a:pt x="0" y="154177"/>
                  </a:lnTo>
                  <a:lnTo>
                    <a:pt x="7859" y="202909"/>
                  </a:lnTo>
                  <a:lnTo>
                    <a:pt x="29746" y="245232"/>
                  </a:lnTo>
                  <a:lnTo>
                    <a:pt x="63121" y="278607"/>
                  </a:lnTo>
                  <a:lnTo>
                    <a:pt x="105444" y="300494"/>
                  </a:lnTo>
                  <a:lnTo>
                    <a:pt x="154177" y="308354"/>
                  </a:lnTo>
                  <a:lnTo>
                    <a:pt x="202909" y="300494"/>
                  </a:lnTo>
                  <a:lnTo>
                    <a:pt x="245232" y="278607"/>
                  </a:lnTo>
                  <a:lnTo>
                    <a:pt x="278607" y="245232"/>
                  </a:lnTo>
                  <a:lnTo>
                    <a:pt x="300494" y="202909"/>
                  </a:lnTo>
                  <a:lnTo>
                    <a:pt x="308354" y="15417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7"/>
          <p:cNvSpPr txBox="1"/>
          <p:nvPr/>
        </p:nvSpPr>
        <p:spPr>
          <a:xfrm>
            <a:off x="2748851" y="1405691"/>
            <a:ext cx="20320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h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7"/>
          <p:cNvGrpSpPr/>
          <p:nvPr/>
        </p:nvGrpSpPr>
        <p:grpSpPr>
          <a:xfrm>
            <a:off x="2699256" y="1848879"/>
            <a:ext cx="308610" cy="308610"/>
            <a:chOff x="2699256" y="1848879"/>
            <a:chExt cx="308610" cy="308610"/>
          </a:xfrm>
        </p:grpSpPr>
        <p:sp>
          <p:nvSpPr>
            <p:cNvPr id="193" name="Google Shape;193;p7"/>
            <p:cNvSpPr/>
            <p:nvPr/>
          </p:nvSpPr>
          <p:spPr>
            <a:xfrm>
              <a:off x="2699256" y="1848879"/>
              <a:ext cx="308610" cy="308610"/>
            </a:xfrm>
            <a:custGeom>
              <a:rect b="b" l="l" r="r" t="t"/>
              <a:pathLst>
                <a:path extrusionOk="0" h="308610" w="308610">
                  <a:moveTo>
                    <a:pt x="154177" y="0"/>
                  </a:moveTo>
                  <a:lnTo>
                    <a:pt x="105444" y="7859"/>
                  </a:lnTo>
                  <a:lnTo>
                    <a:pt x="63121" y="29746"/>
                  </a:lnTo>
                  <a:lnTo>
                    <a:pt x="29746" y="63121"/>
                  </a:lnTo>
                  <a:lnTo>
                    <a:pt x="7859" y="105444"/>
                  </a:lnTo>
                  <a:lnTo>
                    <a:pt x="0" y="154176"/>
                  </a:lnTo>
                  <a:lnTo>
                    <a:pt x="7859" y="202909"/>
                  </a:lnTo>
                  <a:lnTo>
                    <a:pt x="29746" y="245232"/>
                  </a:lnTo>
                  <a:lnTo>
                    <a:pt x="63121" y="278607"/>
                  </a:lnTo>
                  <a:lnTo>
                    <a:pt x="105444" y="300494"/>
                  </a:lnTo>
                  <a:lnTo>
                    <a:pt x="154177" y="308353"/>
                  </a:lnTo>
                  <a:lnTo>
                    <a:pt x="202909" y="300494"/>
                  </a:lnTo>
                  <a:lnTo>
                    <a:pt x="245232" y="278607"/>
                  </a:lnTo>
                  <a:lnTo>
                    <a:pt x="278607" y="245232"/>
                  </a:lnTo>
                  <a:lnTo>
                    <a:pt x="300494" y="202909"/>
                  </a:lnTo>
                  <a:lnTo>
                    <a:pt x="308354" y="154176"/>
                  </a:lnTo>
                  <a:lnTo>
                    <a:pt x="300494" y="105444"/>
                  </a:lnTo>
                  <a:lnTo>
                    <a:pt x="278607" y="63121"/>
                  </a:lnTo>
                  <a:lnTo>
                    <a:pt x="245232" y="29746"/>
                  </a:lnTo>
                  <a:lnTo>
                    <a:pt x="202909" y="7859"/>
                  </a:lnTo>
                  <a:lnTo>
                    <a:pt x="154177" y="0"/>
                  </a:lnTo>
                  <a:close/>
                </a:path>
              </a:pathLst>
            </a:custGeom>
            <a:solidFill>
              <a:srgbClr val="FFB3B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2699256" y="1848879"/>
              <a:ext cx="308610" cy="308610"/>
            </a:xfrm>
            <a:custGeom>
              <a:rect b="b" l="l" r="r" t="t"/>
              <a:pathLst>
                <a:path extrusionOk="0" h="308610" w="308610">
                  <a:moveTo>
                    <a:pt x="308354" y="154176"/>
                  </a:moveTo>
                  <a:lnTo>
                    <a:pt x="300494" y="105444"/>
                  </a:lnTo>
                  <a:lnTo>
                    <a:pt x="278607" y="63121"/>
                  </a:lnTo>
                  <a:lnTo>
                    <a:pt x="245232" y="29746"/>
                  </a:lnTo>
                  <a:lnTo>
                    <a:pt x="202909" y="7859"/>
                  </a:lnTo>
                  <a:lnTo>
                    <a:pt x="154177" y="0"/>
                  </a:lnTo>
                  <a:lnTo>
                    <a:pt x="105444" y="7859"/>
                  </a:lnTo>
                  <a:lnTo>
                    <a:pt x="63121" y="29746"/>
                  </a:lnTo>
                  <a:lnTo>
                    <a:pt x="29746" y="63121"/>
                  </a:lnTo>
                  <a:lnTo>
                    <a:pt x="7859" y="105444"/>
                  </a:lnTo>
                  <a:lnTo>
                    <a:pt x="0" y="154176"/>
                  </a:lnTo>
                  <a:lnTo>
                    <a:pt x="7859" y="202909"/>
                  </a:lnTo>
                  <a:lnTo>
                    <a:pt x="29746" y="245232"/>
                  </a:lnTo>
                  <a:lnTo>
                    <a:pt x="63121" y="278607"/>
                  </a:lnTo>
                  <a:lnTo>
                    <a:pt x="105444" y="300494"/>
                  </a:lnTo>
                  <a:lnTo>
                    <a:pt x="154177" y="308353"/>
                  </a:lnTo>
                  <a:lnTo>
                    <a:pt x="202909" y="300494"/>
                  </a:lnTo>
                  <a:lnTo>
                    <a:pt x="245232" y="278607"/>
                  </a:lnTo>
                  <a:lnTo>
                    <a:pt x="278607" y="245232"/>
                  </a:lnTo>
                  <a:lnTo>
                    <a:pt x="300494" y="202909"/>
                  </a:lnTo>
                  <a:lnTo>
                    <a:pt x="308354" y="154176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7"/>
          <p:cNvSpPr txBox="1"/>
          <p:nvPr/>
        </p:nvSpPr>
        <p:spPr>
          <a:xfrm>
            <a:off x="2748851" y="1891682"/>
            <a:ext cx="20320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h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Google Shape;196;p7"/>
          <p:cNvGrpSpPr/>
          <p:nvPr/>
        </p:nvGrpSpPr>
        <p:grpSpPr>
          <a:xfrm>
            <a:off x="3681437" y="1373051"/>
            <a:ext cx="288290" cy="288290"/>
            <a:chOff x="3681437" y="1373051"/>
            <a:chExt cx="288290" cy="288290"/>
          </a:xfrm>
        </p:grpSpPr>
        <p:sp>
          <p:nvSpPr>
            <p:cNvPr id="197" name="Google Shape;197;p7"/>
            <p:cNvSpPr/>
            <p:nvPr/>
          </p:nvSpPr>
          <p:spPr>
            <a:xfrm>
              <a:off x="3681437" y="1373051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144002" y="0"/>
                  </a:moveTo>
                  <a:lnTo>
                    <a:pt x="98486" y="7341"/>
                  </a:lnTo>
                  <a:lnTo>
                    <a:pt x="58955" y="27783"/>
                  </a:lnTo>
                  <a:lnTo>
                    <a:pt x="27783" y="58955"/>
                  </a:lnTo>
                  <a:lnTo>
                    <a:pt x="7341" y="98485"/>
                  </a:lnTo>
                  <a:lnTo>
                    <a:pt x="0" y="144002"/>
                  </a:lnTo>
                  <a:lnTo>
                    <a:pt x="7341" y="189518"/>
                  </a:lnTo>
                  <a:lnTo>
                    <a:pt x="27783" y="229048"/>
                  </a:lnTo>
                  <a:lnTo>
                    <a:pt x="58955" y="260220"/>
                  </a:lnTo>
                  <a:lnTo>
                    <a:pt x="98486" y="280663"/>
                  </a:lnTo>
                  <a:lnTo>
                    <a:pt x="144002" y="288004"/>
                  </a:lnTo>
                  <a:lnTo>
                    <a:pt x="189518" y="280663"/>
                  </a:lnTo>
                  <a:lnTo>
                    <a:pt x="229048" y="260220"/>
                  </a:lnTo>
                  <a:lnTo>
                    <a:pt x="260220" y="229048"/>
                  </a:lnTo>
                  <a:lnTo>
                    <a:pt x="280663" y="189518"/>
                  </a:lnTo>
                  <a:lnTo>
                    <a:pt x="288004" y="144002"/>
                  </a:lnTo>
                  <a:lnTo>
                    <a:pt x="280663" y="98485"/>
                  </a:lnTo>
                  <a:lnTo>
                    <a:pt x="260220" y="58955"/>
                  </a:lnTo>
                  <a:lnTo>
                    <a:pt x="229048" y="27783"/>
                  </a:lnTo>
                  <a:lnTo>
                    <a:pt x="189518" y="7341"/>
                  </a:lnTo>
                  <a:lnTo>
                    <a:pt x="144002" y="0"/>
                  </a:lnTo>
                  <a:close/>
                </a:path>
              </a:pathLst>
            </a:custGeom>
            <a:solidFill>
              <a:srgbClr val="B3FFB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3681437" y="1373051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144002"/>
                  </a:moveTo>
                  <a:lnTo>
                    <a:pt x="280663" y="98485"/>
                  </a:lnTo>
                  <a:lnTo>
                    <a:pt x="260220" y="58955"/>
                  </a:lnTo>
                  <a:lnTo>
                    <a:pt x="229048" y="27783"/>
                  </a:lnTo>
                  <a:lnTo>
                    <a:pt x="189518" y="7341"/>
                  </a:lnTo>
                  <a:lnTo>
                    <a:pt x="144002" y="0"/>
                  </a:lnTo>
                  <a:lnTo>
                    <a:pt x="98486" y="7341"/>
                  </a:lnTo>
                  <a:lnTo>
                    <a:pt x="58955" y="27783"/>
                  </a:lnTo>
                  <a:lnTo>
                    <a:pt x="27783" y="58955"/>
                  </a:lnTo>
                  <a:lnTo>
                    <a:pt x="7341" y="98485"/>
                  </a:lnTo>
                  <a:lnTo>
                    <a:pt x="0" y="144002"/>
                  </a:lnTo>
                  <a:lnTo>
                    <a:pt x="7341" y="189518"/>
                  </a:lnTo>
                  <a:lnTo>
                    <a:pt x="27783" y="229048"/>
                  </a:lnTo>
                  <a:lnTo>
                    <a:pt x="58955" y="260220"/>
                  </a:lnTo>
                  <a:lnTo>
                    <a:pt x="98486" y="280663"/>
                  </a:lnTo>
                  <a:lnTo>
                    <a:pt x="144002" y="288004"/>
                  </a:lnTo>
                  <a:lnTo>
                    <a:pt x="189518" y="280663"/>
                  </a:lnTo>
                  <a:lnTo>
                    <a:pt x="229048" y="260220"/>
                  </a:lnTo>
                  <a:lnTo>
                    <a:pt x="260220" y="229048"/>
                  </a:lnTo>
                  <a:lnTo>
                    <a:pt x="280663" y="189518"/>
                  </a:lnTo>
                  <a:lnTo>
                    <a:pt x="288004" y="144002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7"/>
          <p:cNvSpPr txBox="1"/>
          <p:nvPr/>
        </p:nvSpPr>
        <p:spPr>
          <a:xfrm>
            <a:off x="347294" y="713008"/>
            <a:ext cx="4173854" cy="584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Key Idea: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Stack multiple layers of neurons with non-linear activations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1957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Input Layer	</a:t>
            </a:r>
            <a:r>
              <a:rPr baseline="30000" lang="en-US" sz="1575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Hidden Layer	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Output Layer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7"/>
          <p:cNvGrpSpPr/>
          <p:nvPr/>
        </p:nvGrpSpPr>
        <p:grpSpPr>
          <a:xfrm>
            <a:off x="0" y="1486689"/>
            <a:ext cx="5760261" cy="1747322"/>
            <a:chOff x="0" y="1486689"/>
            <a:chExt cx="5760261" cy="1747322"/>
          </a:xfrm>
        </p:grpSpPr>
        <p:sp>
          <p:nvSpPr>
            <p:cNvPr id="201" name="Google Shape;201;p7"/>
            <p:cNvSpPr/>
            <p:nvPr/>
          </p:nvSpPr>
          <p:spPr>
            <a:xfrm>
              <a:off x="2027960" y="1517056"/>
              <a:ext cx="664210" cy="0"/>
            </a:xfrm>
            <a:custGeom>
              <a:rect b="b" l="l" r="r" t="t"/>
              <a:pathLst>
                <a:path extrusionOk="0" h="120000" w="664210">
                  <a:moveTo>
                    <a:pt x="0" y="0"/>
                  </a:moveTo>
                  <a:lnTo>
                    <a:pt x="663701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2667875" y="1486689"/>
              <a:ext cx="26670" cy="60960"/>
            </a:xfrm>
            <a:custGeom>
              <a:rect b="b" l="l" r="r" t="t"/>
              <a:pathLst>
                <a:path extrusionOk="0" h="60959" w="2666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2012481" y="1582581"/>
              <a:ext cx="696595" cy="348615"/>
            </a:xfrm>
            <a:custGeom>
              <a:rect b="b" l="l" r="r" t="t"/>
              <a:pathLst>
                <a:path extrusionOk="0" h="348614" w="696594">
                  <a:moveTo>
                    <a:pt x="0" y="0"/>
                  </a:moveTo>
                  <a:lnTo>
                    <a:pt x="696270" y="34813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2673897" y="1892923"/>
              <a:ext cx="37465" cy="54610"/>
            </a:xfrm>
            <a:custGeom>
              <a:rect b="b" l="l" r="r" t="t"/>
              <a:pathLst>
                <a:path extrusionOk="0" h="54610" w="37464">
                  <a:moveTo>
                    <a:pt x="27157" y="0"/>
                  </a:moveTo>
                  <a:lnTo>
                    <a:pt x="25955" y="12739"/>
                  </a:lnTo>
                  <a:lnTo>
                    <a:pt x="27667" y="23382"/>
                  </a:lnTo>
                  <a:lnTo>
                    <a:pt x="31614" y="32065"/>
                  </a:lnTo>
                  <a:lnTo>
                    <a:pt x="37116" y="38926"/>
                  </a:lnTo>
                  <a:lnTo>
                    <a:pt x="28325" y="38642"/>
                  </a:lnTo>
                  <a:lnTo>
                    <a:pt x="19011" y="40695"/>
                  </a:lnTo>
                  <a:lnTo>
                    <a:pt x="9470" y="45711"/>
                  </a:lnTo>
                  <a:lnTo>
                    <a:pt x="0" y="5431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2012481" y="1589394"/>
              <a:ext cx="696595" cy="348615"/>
            </a:xfrm>
            <a:custGeom>
              <a:rect b="b" l="l" r="r" t="t"/>
              <a:pathLst>
                <a:path extrusionOk="0" h="348614" w="696594">
                  <a:moveTo>
                    <a:pt x="0" y="348137"/>
                  </a:moveTo>
                  <a:lnTo>
                    <a:pt x="69627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2673897" y="1572873"/>
              <a:ext cx="37465" cy="54610"/>
            </a:xfrm>
            <a:custGeom>
              <a:rect b="b" l="l" r="r" t="t"/>
              <a:pathLst>
                <a:path extrusionOk="0" h="54610" w="37464">
                  <a:moveTo>
                    <a:pt x="0" y="0"/>
                  </a:moveTo>
                  <a:lnTo>
                    <a:pt x="9470" y="8605"/>
                  </a:lnTo>
                  <a:lnTo>
                    <a:pt x="19011" y="13621"/>
                  </a:lnTo>
                  <a:lnTo>
                    <a:pt x="28325" y="15674"/>
                  </a:lnTo>
                  <a:lnTo>
                    <a:pt x="37116" y="15389"/>
                  </a:lnTo>
                  <a:lnTo>
                    <a:pt x="31614" y="22251"/>
                  </a:lnTo>
                  <a:lnTo>
                    <a:pt x="27667" y="30934"/>
                  </a:lnTo>
                  <a:lnTo>
                    <a:pt x="25955" y="41577"/>
                  </a:lnTo>
                  <a:lnTo>
                    <a:pt x="27157" y="5431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027960" y="2003056"/>
              <a:ext cx="664210" cy="0"/>
            </a:xfrm>
            <a:custGeom>
              <a:rect b="b" l="l" r="r" t="t"/>
              <a:pathLst>
                <a:path extrusionOk="0" h="120000" w="664210">
                  <a:moveTo>
                    <a:pt x="0" y="0"/>
                  </a:moveTo>
                  <a:lnTo>
                    <a:pt x="663701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667875" y="1972690"/>
              <a:ext cx="26670" cy="60960"/>
            </a:xfrm>
            <a:custGeom>
              <a:rect b="b" l="l" r="r" t="t"/>
              <a:pathLst>
                <a:path extrusionOk="0" h="60960" w="2666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3010137" y="1517056"/>
              <a:ext cx="664210" cy="0"/>
            </a:xfrm>
            <a:custGeom>
              <a:rect b="b" l="l" r="r" t="t"/>
              <a:pathLst>
                <a:path extrusionOk="0" h="120000" w="664210">
                  <a:moveTo>
                    <a:pt x="0" y="0"/>
                  </a:moveTo>
                  <a:lnTo>
                    <a:pt x="663701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3650052" y="1486689"/>
              <a:ext cx="26670" cy="60960"/>
            </a:xfrm>
            <a:custGeom>
              <a:rect b="b" l="l" r="r" t="t"/>
              <a:pathLst>
                <a:path extrusionOk="0" h="60959" w="2667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2993583" y="1584844"/>
              <a:ext cx="696595" cy="348615"/>
            </a:xfrm>
            <a:custGeom>
              <a:rect b="b" l="l" r="r" t="t"/>
              <a:pathLst>
                <a:path extrusionOk="0" h="348614" w="696595">
                  <a:moveTo>
                    <a:pt x="0" y="348137"/>
                  </a:moveTo>
                  <a:lnTo>
                    <a:pt x="696269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3654999" y="1568322"/>
              <a:ext cx="37465" cy="54610"/>
            </a:xfrm>
            <a:custGeom>
              <a:rect b="b" l="l" r="r" t="t"/>
              <a:pathLst>
                <a:path extrusionOk="0" h="54609" w="37464">
                  <a:moveTo>
                    <a:pt x="0" y="0"/>
                  </a:moveTo>
                  <a:lnTo>
                    <a:pt x="9470" y="8605"/>
                  </a:lnTo>
                  <a:lnTo>
                    <a:pt x="19011" y="13621"/>
                  </a:lnTo>
                  <a:lnTo>
                    <a:pt x="28325" y="15674"/>
                  </a:lnTo>
                  <a:lnTo>
                    <a:pt x="37116" y="15389"/>
                  </a:lnTo>
                  <a:lnTo>
                    <a:pt x="31614" y="22251"/>
                  </a:lnTo>
                  <a:lnTo>
                    <a:pt x="27667" y="30934"/>
                  </a:lnTo>
                  <a:lnTo>
                    <a:pt x="25955" y="41577"/>
                  </a:lnTo>
                  <a:lnTo>
                    <a:pt x="27157" y="5431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7"/>
          <p:cNvSpPr txBox="1"/>
          <p:nvPr/>
        </p:nvSpPr>
        <p:spPr>
          <a:xfrm>
            <a:off x="1927313" y="2192818"/>
            <a:ext cx="1852295" cy="392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9209" lvl="0" marL="41275" marR="508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Non-linear activation functions enable non-linear boundaries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7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218" name="Google Shape;218;p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7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746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pic>
        <p:nvPicPr>
          <p:cNvPr id="220" name="Google Shape;220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3313" y="1420259"/>
            <a:ext cx="128845" cy="1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"/>
          <p:cNvSpPr txBox="1"/>
          <p:nvPr>
            <p:ph type="title"/>
          </p:nvPr>
        </p:nvSpPr>
        <p:spPr>
          <a:xfrm>
            <a:off x="95300" y="109545"/>
            <a:ext cx="1971039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MLP S</a:t>
            </a:r>
            <a:r>
              <a:rPr lang="en-US" cap="small">
                <a:solidFill>
                  <a:srgbClr val="FFFFFF"/>
                </a:solidFill>
              </a:rPr>
              <a:t>olves</a:t>
            </a:r>
            <a:r>
              <a:rPr lang="en-US">
                <a:solidFill>
                  <a:srgbClr val="FFFFFF"/>
                </a:solidFill>
              </a:rPr>
              <a:t> XOR</a:t>
            </a:r>
            <a:endParaRPr/>
          </a:p>
        </p:txBody>
      </p:sp>
      <p:grpSp>
        <p:nvGrpSpPr>
          <p:cNvPr id="226" name="Google Shape;226;p8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227" name="Google Shape;227;p8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8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231" name="Google Shape;231;p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8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746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  <p:grpSp>
        <p:nvGrpSpPr>
          <p:cNvPr id="233" name="Google Shape;233;p8"/>
          <p:cNvGrpSpPr/>
          <p:nvPr/>
        </p:nvGrpSpPr>
        <p:grpSpPr>
          <a:xfrm>
            <a:off x="513702" y="1000467"/>
            <a:ext cx="1742116" cy="1736128"/>
            <a:chOff x="513702" y="1000467"/>
            <a:chExt cx="1742116" cy="1736128"/>
          </a:xfrm>
        </p:grpSpPr>
        <p:pic>
          <p:nvPicPr>
            <p:cNvPr id="234" name="Google Shape;234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100046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3702" y="119251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3702" y="138457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13702" y="157664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8"/>
            <p:cNvSpPr/>
            <p:nvPr/>
          </p:nvSpPr>
          <p:spPr>
            <a:xfrm>
              <a:off x="1523592" y="2706001"/>
              <a:ext cx="729614" cy="0"/>
            </a:xfrm>
            <a:custGeom>
              <a:rect b="b" l="l" r="r" t="t"/>
              <a:pathLst>
                <a:path extrusionOk="0" h="120000" w="729614">
                  <a:moveTo>
                    <a:pt x="0" y="0"/>
                  </a:moveTo>
                  <a:lnTo>
                    <a:pt x="72934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2229149" y="2675635"/>
              <a:ext cx="26669" cy="60960"/>
            </a:xfrm>
            <a:custGeom>
              <a:rect b="b" l="l" r="r" t="t"/>
              <a:pathLst>
                <a:path extrusionOk="0" h="60960" w="2666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8"/>
          <p:cNvSpPr txBox="1"/>
          <p:nvPr/>
        </p:nvSpPr>
        <p:spPr>
          <a:xfrm>
            <a:off x="2267953" y="2580835"/>
            <a:ext cx="1956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p8"/>
          <p:cNvGrpSpPr/>
          <p:nvPr/>
        </p:nvGrpSpPr>
        <p:grpSpPr>
          <a:xfrm>
            <a:off x="1579613" y="2060526"/>
            <a:ext cx="2188221" cy="732144"/>
            <a:chOff x="1579613" y="2060526"/>
            <a:chExt cx="2188221" cy="732144"/>
          </a:xfrm>
        </p:grpSpPr>
        <p:sp>
          <p:nvSpPr>
            <p:cNvPr id="242" name="Google Shape;242;p8"/>
            <p:cNvSpPr/>
            <p:nvPr/>
          </p:nvSpPr>
          <p:spPr>
            <a:xfrm>
              <a:off x="1609991" y="2063056"/>
              <a:ext cx="0" cy="729614"/>
            </a:xfrm>
            <a:custGeom>
              <a:rect b="b" l="l" r="r" t="t"/>
              <a:pathLst>
                <a:path extrusionOk="0" h="729614" w="120000">
                  <a:moveTo>
                    <a:pt x="0" y="72934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1579625" y="2060526"/>
              <a:ext cx="60960" cy="26669"/>
            </a:xfrm>
            <a:custGeom>
              <a:rect b="b" l="l" r="r" t="t"/>
              <a:pathLst>
                <a:path extrusionOk="0" h="26669" w="6096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1579625" y="2675635"/>
              <a:ext cx="60960" cy="60960"/>
            </a:xfrm>
            <a:custGeom>
              <a:rect b="b" l="l" r="r" t="t"/>
              <a:pathLst>
                <a:path extrusionOk="0" h="60960" w="60960">
                  <a:moveTo>
                    <a:pt x="30366" y="0"/>
                  </a:moveTo>
                  <a:lnTo>
                    <a:pt x="18546" y="2386"/>
                  </a:lnTo>
                  <a:lnTo>
                    <a:pt x="8894" y="8894"/>
                  </a:lnTo>
                  <a:lnTo>
                    <a:pt x="2386" y="18546"/>
                  </a:lnTo>
                  <a:lnTo>
                    <a:pt x="0" y="30366"/>
                  </a:lnTo>
                  <a:lnTo>
                    <a:pt x="2386" y="42186"/>
                  </a:lnTo>
                  <a:lnTo>
                    <a:pt x="8894" y="51838"/>
                  </a:lnTo>
                  <a:lnTo>
                    <a:pt x="18546" y="58346"/>
                  </a:lnTo>
                  <a:lnTo>
                    <a:pt x="30366" y="60732"/>
                  </a:lnTo>
                  <a:lnTo>
                    <a:pt x="42186" y="58346"/>
                  </a:lnTo>
                  <a:lnTo>
                    <a:pt x="51838" y="51838"/>
                  </a:lnTo>
                  <a:lnTo>
                    <a:pt x="58346" y="42186"/>
                  </a:lnTo>
                  <a:lnTo>
                    <a:pt x="60732" y="30366"/>
                  </a:lnTo>
                  <a:lnTo>
                    <a:pt x="58346" y="18546"/>
                  </a:lnTo>
                  <a:lnTo>
                    <a:pt x="51838" y="8894"/>
                  </a:lnTo>
                  <a:lnTo>
                    <a:pt x="42186" y="2386"/>
                  </a:lnTo>
                  <a:lnTo>
                    <a:pt x="3036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1579613" y="2243632"/>
              <a:ext cx="492760" cy="492760"/>
            </a:xfrm>
            <a:custGeom>
              <a:rect b="b" l="l" r="r" t="t"/>
              <a:pathLst>
                <a:path extrusionOk="0" h="492760" w="492760">
                  <a:moveTo>
                    <a:pt x="60744" y="30365"/>
                  </a:moveTo>
                  <a:lnTo>
                    <a:pt x="58356" y="18554"/>
                  </a:lnTo>
                  <a:lnTo>
                    <a:pt x="51841" y="8902"/>
                  </a:lnTo>
                  <a:lnTo>
                    <a:pt x="42189" y="2387"/>
                  </a:lnTo>
                  <a:lnTo>
                    <a:pt x="30378" y="0"/>
                  </a:lnTo>
                  <a:lnTo>
                    <a:pt x="18554" y="2387"/>
                  </a:lnTo>
                  <a:lnTo>
                    <a:pt x="8902" y="8902"/>
                  </a:lnTo>
                  <a:lnTo>
                    <a:pt x="2387" y="18554"/>
                  </a:lnTo>
                  <a:lnTo>
                    <a:pt x="0" y="30365"/>
                  </a:lnTo>
                  <a:lnTo>
                    <a:pt x="2387" y="42189"/>
                  </a:lnTo>
                  <a:lnTo>
                    <a:pt x="8902" y="51841"/>
                  </a:lnTo>
                  <a:lnTo>
                    <a:pt x="18554" y="58356"/>
                  </a:lnTo>
                  <a:lnTo>
                    <a:pt x="30378" y="60731"/>
                  </a:lnTo>
                  <a:lnTo>
                    <a:pt x="42189" y="58356"/>
                  </a:lnTo>
                  <a:lnTo>
                    <a:pt x="51841" y="51841"/>
                  </a:lnTo>
                  <a:lnTo>
                    <a:pt x="58356" y="42189"/>
                  </a:lnTo>
                  <a:lnTo>
                    <a:pt x="60744" y="30365"/>
                  </a:lnTo>
                  <a:close/>
                </a:path>
                <a:path extrusionOk="0" h="492760" w="492760">
                  <a:moveTo>
                    <a:pt x="492747" y="462368"/>
                  </a:moveTo>
                  <a:lnTo>
                    <a:pt x="490359" y="450557"/>
                  </a:lnTo>
                  <a:lnTo>
                    <a:pt x="483844" y="440905"/>
                  </a:lnTo>
                  <a:lnTo>
                    <a:pt x="474192" y="434390"/>
                  </a:lnTo>
                  <a:lnTo>
                    <a:pt x="462381" y="432003"/>
                  </a:lnTo>
                  <a:lnTo>
                    <a:pt x="450557" y="434390"/>
                  </a:lnTo>
                  <a:lnTo>
                    <a:pt x="440905" y="440905"/>
                  </a:lnTo>
                  <a:lnTo>
                    <a:pt x="434390" y="450557"/>
                  </a:lnTo>
                  <a:lnTo>
                    <a:pt x="432015" y="462368"/>
                  </a:lnTo>
                  <a:lnTo>
                    <a:pt x="434390" y="474192"/>
                  </a:lnTo>
                  <a:lnTo>
                    <a:pt x="440905" y="483844"/>
                  </a:lnTo>
                  <a:lnTo>
                    <a:pt x="450557" y="490359"/>
                  </a:lnTo>
                  <a:lnTo>
                    <a:pt x="462381" y="492747"/>
                  </a:lnTo>
                  <a:lnTo>
                    <a:pt x="474192" y="490359"/>
                  </a:lnTo>
                  <a:lnTo>
                    <a:pt x="483844" y="483844"/>
                  </a:lnTo>
                  <a:lnTo>
                    <a:pt x="490359" y="474192"/>
                  </a:lnTo>
                  <a:lnTo>
                    <a:pt x="492747" y="46236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2011629" y="2243631"/>
              <a:ext cx="60960" cy="60960"/>
            </a:xfrm>
            <a:custGeom>
              <a:rect b="b" l="l" r="r" t="t"/>
              <a:pathLst>
                <a:path extrusionOk="0" h="60960" w="60960">
                  <a:moveTo>
                    <a:pt x="30366" y="0"/>
                  </a:moveTo>
                  <a:lnTo>
                    <a:pt x="18546" y="2386"/>
                  </a:lnTo>
                  <a:lnTo>
                    <a:pt x="8894" y="8894"/>
                  </a:lnTo>
                  <a:lnTo>
                    <a:pt x="2386" y="18546"/>
                  </a:lnTo>
                  <a:lnTo>
                    <a:pt x="0" y="30366"/>
                  </a:lnTo>
                  <a:lnTo>
                    <a:pt x="2386" y="42186"/>
                  </a:lnTo>
                  <a:lnTo>
                    <a:pt x="8894" y="51838"/>
                  </a:lnTo>
                  <a:lnTo>
                    <a:pt x="18546" y="58346"/>
                  </a:lnTo>
                  <a:lnTo>
                    <a:pt x="30366" y="60732"/>
                  </a:lnTo>
                  <a:lnTo>
                    <a:pt x="42186" y="58346"/>
                  </a:lnTo>
                  <a:lnTo>
                    <a:pt x="51838" y="51838"/>
                  </a:lnTo>
                  <a:lnTo>
                    <a:pt x="58346" y="42186"/>
                  </a:lnTo>
                  <a:lnTo>
                    <a:pt x="60732" y="30366"/>
                  </a:lnTo>
                  <a:lnTo>
                    <a:pt x="58346" y="18546"/>
                  </a:lnTo>
                  <a:lnTo>
                    <a:pt x="51838" y="8894"/>
                  </a:lnTo>
                  <a:lnTo>
                    <a:pt x="42186" y="2386"/>
                  </a:lnTo>
                  <a:lnTo>
                    <a:pt x="3036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2474000" y="2403600"/>
              <a:ext cx="330835" cy="0"/>
            </a:xfrm>
            <a:custGeom>
              <a:rect b="b" l="l" r="r" t="t"/>
              <a:pathLst>
                <a:path extrusionOk="0" h="120000" w="330835">
                  <a:moveTo>
                    <a:pt x="0" y="0"/>
                  </a:moveTo>
                  <a:lnTo>
                    <a:pt x="330421" y="0"/>
                  </a:lnTo>
                </a:path>
              </a:pathLst>
            </a:custGeom>
            <a:noFill/>
            <a:ln cap="flat" cmpd="sng" w="15175">
              <a:solidFill>
                <a:srgbClr val="1B14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2773548" y="2354949"/>
              <a:ext cx="38735" cy="97789"/>
            </a:xfrm>
            <a:custGeom>
              <a:rect b="b" l="l" r="r" t="t"/>
              <a:pathLst>
                <a:path extrusionOk="0" h="97789" w="38735">
                  <a:moveTo>
                    <a:pt x="0" y="0"/>
                  </a:moveTo>
                  <a:lnTo>
                    <a:pt x="6755" y="19118"/>
                  </a:lnTo>
                  <a:lnTo>
                    <a:pt x="15950" y="33143"/>
                  </a:lnTo>
                  <a:lnTo>
                    <a:pt x="26786" y="42760"/>
                  </a:lnTo>
                  <a:lnTo>
                    <a:pt x="38464" y="48651"/>
                  </a:lnTo>
                  <a:lnTo>
                    <a:pt x="26786" y="54542"/>
                  </a:lnTo>
                  <a:lnTo>
                    <a:pt x="15950" y="64158"/>
                  </a:lnTo>
                  <a:lnTo>
                    <a:pt x="6755" y="78183"/>
                  </a:lnTo>
                  <a:lnTo>
                    <a:pt x="0" y="97302"/>
                  </a:lnTo>
                </a:path>
              </a:pathLst>
            </a:custGeom>
            <a:noFill/>
            <a:ln cap="flat" cmpd="sng" w="15175">
              <a:solidFill>
                <a:srgbClr val="1B14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3035606" y="2706001"/>
              <a:ext cx="729614" cy="0"/>
            </a:xfrm>
            <a:custGeom>
              <a:rect b="b" l="l" r="r" t="t"/>
              <a:pathLst>
                <a:path extrusionOk="0" h="120000" w="729614">
                  <a:moveTo>
                    <a:pt x="0" y="0"/>
                  </a:moveTo>
                  <a:lnTo>
                    <a:pt x="72934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3741164" y="2675635"/>
              <a:ext cx="26670" cy="60960"/>
            </a:xfrm>
            <a:custGeom>
              <a:rect b="b" l="l" r="r" t="t"/>
              <a:pathLst>
                <a:path extrusionOk="0" h="60960" w="2667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8"/>
          <p:cNvSpPr txBox="1"/>
          <p:nvPr/>
        </p:nvSpPr>
        <p:spPr>
          <a:xfrm>
            <a:off x="1656588" y="2847021"/>
            <a:ext cx="5118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Input Space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8"/>
          <p:cNvSpPr txBox="1"/>
          <p:nvPr/>
        </p:nvSpPr>
        <p:spPr>
          <a:xfrm>
            <a:off x="3779951" y="2594640"/>
            <a:ext cx="2031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h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p8"/>
          <p:cNvGrpSpPr/>
          <p:nvPr/>
        </p:nvGrpSpPr>
        <p:grpSpPr>
          <a:xfrm>
            <a:off x="3091640" y="2060526"/>
            <a:ext cx="635520" cy="732144"/>
            <a:chOff x="3091640" y="2060526"/>
            <a:chExt cx="635520" cy="732144"/>
          </a:xfrm>
        </p:grpSpPr>
        <p:sp>
          <p:nvSpPr>
            <p:cNvPr id="254" name="Google Shape;254;p8"/>
            <p:cNvSpPr/>
            <p:nvPr/>
          </p:nvSpPr>
          <p:spPr>
            <a:xfrm>
              <a:off x="3122006" y="2063056"/>
              <a:ext cx="0" cy="729614"/>
            </a:xfrm>
            <a:custGeom>
              <a:rect b="b" l="l" r="r" t="t"/>
              <a:pathLst>
                <a:path extrusionOk="0" h="729614" w="120000">
                  <a:moveTo>
                    <a:pt x="0" y="72934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3091640" y="2060526"/>
              <a:ext cx="60960" cy="26669"/>
            </a:xfrm>
            <a:custGeom>
              <a:rect b="b" l="l" r="r" t="t"/>
              <a:pathLst>
                <a:path extrusionOk="0" h="26669" w="6096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3178039" y="2589236"/>
              <a:ext cx="60960" cy="60960"/>
            </a:xfrm>
            <a:custGeom>
              <a:rect b="b" l="l" r="r" t="t"/>
              <a:pathLst>
                <a:path extrusionOk="0" h="60960" w="60960">
                  <a:moveTo>
                    <a:pt x="30366" y="0"/>
                  </a:moveTo>
                  <a:lnTo>
                    <a:pt x="18546" y="2386"/>
                  </a:lnTo>
                  <a:lnTo>
                    <a:pt x="8894" y="8894"/>
                  </a:lnTo>
                  <a:lnTo>
                    <a:pt x="2386" y="18546"/>
                  </a:lnTo>
                  <a:lnTo>
                    <a:pt x="0" y="30366"/>
                  </a:lnTo>
                  <a:lnTo>
                    <a:pt x="2386" y="42186"/>
                  </a:lnTo>
                  <a:lnTo>
                    <a:pt x="8894" y="51838"/>
                  </a:lnTo>
                  <a:lnTo>
                    <a:pt x="18546" y="58346"/>
                  </a:lnTo>
                  <a:lnTo>
                    <a:pt x="30366" y="60732"/>
                  </a:lnTo>
                  <a:lnTo>
                    <a:pt x="42186" y="58346"/>
                  </a:lnTo>
                  <a:lnTo>
                    <a:pt x="51838" y="51838"/>
                  </a:lnTo>
                  <a:lnTo>
                    <a:pt x="58346" y="42186"/>
                  </a:lnTo>
                  <a:lnTo>
                    <a:pt x="60732" y="30366"/>
                  </a:lnTo>
                  <a:lnTo>
                    <a:pt x="58346" y="18546"/>
                  </a:lnTo>
                  <a:lnTo>
                    <a:pt x="51838" y="8894"/>
                  </a:lnTo>
                  <a:lnTo>
                    <a:pt x="42186" y="2386"/>
                  </a:lnTo>
                  <a:lnTo>
                    <a:pt x="3036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3178039" y="2157231"/>
              <a:ext cx="60960" cy="60960"/>
            </a:xfrm>
            <a:custGeom>
              <a:rect b="b" l="l" r="r" t="t"/>
              <a:pathLst>
                <a:path extrusionOk="0" h="60960" w="60960">
                  <a:moveTo>
                    <a:pt x="30366" y="0"/>
                  </a:moveTo>
                  <a:lnTo>
                    <a:pt x="18546" y="2386"/>
                  </a:lnTo>
                  <a:lnTo>
                    <a:pt x="8894" y="8894"/>
                  </a:lnTo>
                  <a:lnTo>
                    <a:pt x="2386" y="18546"/>
                  </a:lnTo>
                  <a:lnTo>
                    <a:pt x="0" y="30366"/>
                  </a:lnTo>
                  <a:lnTo>
                    <a:pt x="2386" y="42186"/>
                  </a:lnTo>
                  <a:lnTo>
                    <a:pt x="8894" y="51838"/>
                  </a:lnTo>
                  <a:lnTo>
                    <a:pt x="18546" y="58346"/>
                  </a:lnTo>
                  <a:lnTo>
                    <a:pt x="30366" y="60732"/>
                  </a:lnTo>
                  <a:lnTo>
                    <a:pt x="42186" y="58346"/>
                  </a:lnTo>
                  <a:lnTo>
                    <a:pt x="51838" y="51838"/>
                  </a:lnTo>
                  <a:lnTo>
                    <a:pt x="58346" y="42186"/>
                  </a:lnTo>
                  <a:lnTo>
                    <a:pt x="60732" y="30366"/>
                  </a:lnTo>
                  <a:lnTo>
                    <a:pt x="58346" y="18546"/>
                  </a:lnTo>
                  <a:lnTo>
                    <a:pt x="51838" y="8894"/>
                  </a:lnTo>
                  <a:lnTo>
                    <a:pt x="42186" y="2386"/>
                  </a:lnTo>
                  <a:lnTo>
                    <a:pt x="3036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3610043" y="2589236"/>
              <a:ext cx="60960" cy="60960"/>
            </a:xfrm>
            <a:custGeom>
              <a:rect b="b" l="l" r="r" t="t"/>
              <a:pathLst>
                <a:path extrusionOk="0" h="60960" w="60960">
                  <a:moveTo>
                    <a:pt x="30366" y="0"/>
                  </a:moveTo>
                  <a:lnTo>
                    <a:pt x="18546" y="2386"/>
                  </a:lnTo>
                  <a:lnTo>
                    <a:pt x="8894" y="8894"/>
                  </a:lnTo>
                  <a:lnTo>
                    <a:pt x="2386" y="18546"/>
                  </a:lnTo>
                  <a:lnTo>
                    <a:pt x="0" y="30366"/>
                  </a:lnTo>
                  <a:lnTo>
                    <a:pt x="2386" y="42186"/>
                  </a:lnTo>
                  <a:lnTo>
                    <a:pt x="8894" y="51838"/>
                  </a:lnTo>
                  <a:lnTo>
                    <a:pt x="18546" y="58346"/>
                  </a:lnTo>
                  <a:lnTo>
                    <a:pt x="30366" y="60732"/>
                  </a:lnTo>
                  <a:lnTo>
                    <a:pt x="42186" y="58346"/>
                  </a:lnTo>
                  <a:lnTo>
                    <a:pt x="51838" y="51838"/>
                  </a:lnTo>
                  <a:lnTo>
                    <a:pt x="58346" y="42186"/>
                  </a:lnTo>
                  <a:lnTo>
                    <a:pt x="60733" y="30366"/>
                  </a:lnTo>
                  <a:lnTo>
                    <a:pt x="58346" y="18546"/>
                  </a:lnTo>
                  <a:lnTo>
                    <a:pt x="51838" y="8894"/>
                  </a:lnTo>
                  <a:lnTo>
                    <a:pt x="42186" y="2386"/>
                  </a:lnTo>
                  <a:lnTo>
                    <a:pt x="3036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3610043" y="2157231"/>
              <a:ext cx="60960" cy="60960"/>
            </a:xfrm>
            <a:custGeom>
              <a:rect b="b" l="l" r="r" t="t"/>
              <a:pathLst>
                <a:path extrusionOk="0" h="60960" w="60960">
                  <a:moveTo>
                    <a:pt x="30366" y="0"/>
                  </a:moveTo>
                  <a:lnTo>
                    <a:pt x="18546" y="2386"/>
                  </a:lnTo>
                  <a:lnTo>
                    <a:pt x="8894" y="8894"/>
                  </a:lnTo>
                  <a:lnTo>
                    <a:pt x="2386" y="18546"/>
                  </a:lnTo>
                  <a:lnTo>
                    <a:pt x="0" y="30366"/>
                  </a:lnTo>
                  <a:lnTo>
                    <a:pt x="2386" y="42186"/>
                  </a:lnTo>
                  <a:lnTo>
                    <a:pt x="8894" y="51838"/>
                  </a:lnTo>
                  <a:lnTo>
                    <a:pt x="18546" y="58346"/>
                  </a:lnTo>
                  <a:lnTo>
                    <a:pt x="30366" y="60732"/>
                  </a:lnTo>
                  <a:lnTo>
                    <a:pt x="42186" y="58346"/>
                  </a:lnTo>
                  <a:lnTo>
                    <a:pt x="51838" y="51838"/>
                  </a:lnTo>
                  <a:lnTo>
                    <a:pt x="58346" y="42186"/>
                  </a:lnTo>
                  <a:lnTo>
                    <a:pt x="60733" y="30366"/>
                  </a:lnTo>
                  <a:lnTo>
                    <a:pt x="58346" y="18546"/>
                  </a:lnTo>
                  <a:lnTo>
                    <a:pt x="51838" y="8894"/>
                  </a:lnTo>
                  <a:lnTo>
                    <a:pt x="42186" y="2386"/>
                  </a:lnTo>
                  <a:lnTo>
                    <a:pt x="30366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3122006" y="2403600"/>
              <a:ext cx="605154" cy="0"/>
            </a:xfrm>
            <a:custGeom>
              <a:rect b="b" l="l" r="r" t="t"/>
              <a:pathLst>
                <a:path extrusionOk="0" h="120000" w="605154">
                  <a:moveTo>
                    <a:pt x="0" y="0"/>
                  </a:moveTo>
                  <a:lnTo>
                    <a:pt x="604803" y="0"/>
                  </a:lnTo>
                </a:path>
              </a:pathLst>
            </a:custGeom>
            <a:noFill/>
            <a:ln cap="flat" cmpd="sng" w="10100">
              <a:solidFill>
                <a:srgbClr val="00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8"/>
          <p:cNvSpPr txBox="1"/>
          <p:nvPr/>
        </p:nvSpPr>
        <p:spPr>
          <a:xfrm>
            <a:off x="3125584" y="2847021"/>
            <a:ext cx="5982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Hidden Space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8"/>
          <p:cNvSpPr txBox="1"/>
          <p:nvPr/>
        </p:nvSpPr>
        <p:spPr>
          <a:xfrm>
            <a:off x="309194" y="476355"/>
            <a:ext cx="3929400" cy="22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50800" marR="783590" rtl="0" algn="l">
              <a:lnSpc>
                <a:spcPct val="15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Architecture: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2 inputs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→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2 hidden units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→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 output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783590" rtl="0" algn="l">
              <a:lnSpc>
                <a:spcPct val="15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How it works: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47980" marR="601980" rtl="0" algn="l">
              <a:lnSpc>
                <a:spcPct val="12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Hidden layer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creates new feature representations Each hidden unit learns a linear separator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Output layer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combines these separators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4798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Non-linear activation enables complex boundaries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376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	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0" lvl="0" marL="746125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1B1472"/>
              </a:solidFill>
            </a:endParaRPr>
          </a:p>
          <a:p>
            <a:pPr indent="0" lvl="0" marL="746125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Hidden layer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0" lvl="0" marL="3439795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67825" y="2309863"/>
            <a:ext cx="695486" cy="1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04975" y="1889375"/>
            <a:ext cx="195600" cy="1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"/>
          <p:cNvSpPr txBox="1"/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270" name="Google Shape;27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59103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9"/>
          <p:cNvSpPr txBox="1"/>
          <p:nvPr/>
        </p:nvSpPr>
        <p:spPr>
          <a:xfrm>
            <a:off x="387959" y="59471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85961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9"/>
          <p:cNvSpPr txBox="1"/>
          <p:nvPr/>
        </p:nvSpPr>
        <p:spPr>
          <a:xfrm>
            <a:off x="387959" y="863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662" y="112817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387959" y="113186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62" y="139675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9"/>
          <p:cNvSpPr txBox="1"/>
          <p:nvPr/>
        </p:nvSpPr>
        <p:spPr>
          <a:xfrm>
            <a:off x="387959" y="140044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662" y="166533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9"/>
          <p:cNvSpPr txBox="1"/>
          <p:nvPr/>
        </p:nvSpPr>
        <p:spPr>
          <a:xfrm>
            <a:off x="387959" y="166900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3649" y="193390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9"/>
          <p:cNvSpPr txBox="1"/>
          <p:nvPr/>
        </p:nvSpPr>
        <p:spPr>
          <a:xfrm>
            <a:off x="387959" y="193758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3649" y="220248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9"/>
          <p:cNvSpPr txBox="1"/>
          <p:nvPr/>
        </p:nvSpPr>
        <p:spPr>
          <a:xfrm>
            <a:off x="387959" y="220616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3649" y="247106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9"/>
          <p:cNvSpPr txBox="1"/>
          <p:nvPr/>
        </p:nvSpPr>
        <p:spPr>
          <a:xfrm>
            <a:off x="387959" y="2474733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3649" y="2739631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9"/>
          <p:cNvSpPr txBox="1"/>
          <p:nvPr/>
        </p:nvSpPr>
        <p:spPr>
          <a:xfrm>
            <a:off x="387959" y="27433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9"/>
          <p:cNvSpPr txBox="1"/>
          <p:nvPr/>
        </p:nvSpPr>
        <p:spPr>
          <a:xfrm>
            <a:off x="563029" y="476951"/>
            <a:ext cx="3339600" cy="2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otivation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: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XOR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roblem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-L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inearity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eural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etworks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3333B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F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C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omponents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DFNN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raining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DFNN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aking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redictions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mpact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epth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W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idth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DFNN A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rchitecture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esign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mplementation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06755" rtl="0" algn="l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oogle Shape;289;p9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290" name="Google Shape;290;p9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1923862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3836211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9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294" name="Google Shape;294;p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4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5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6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7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9"/>
          <p:cNvSpPr txBox="1"/>
          <p:nvPr>
            <p:ph idx="12" type="sldNum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746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75E3588147654284604D4E812B6D70" ma:contentTypeVersion="28" ma:contentTypeDescription="Create a new document." ma:contentTypeScope="" ma:versionID="85681d36855125f377b21b6e3ce08e02">
  <xsd:schema xmlns:xsd="http://www.w3.org/2001/XMLSchema" xmlns:xs="http://www.w3.org/2001/XMLSchema" xmlns:p="http://schemas.microsoft.com/office/2006/metadata/properties" xmlns:ns2="0a2451e9-b2b7-43a3-aada-52e3e0c35c47" targetNamespace="http://schemas.microsoft.com/office/2006/metadata/properties" ma:root="true" ma:fieldsID="62e79bbd806a0927d6c21365104fad4a" ns2:_="">
    <xsd:import namespace="0a2451e9-b2b7-43a3-aada-52e3e0c35c47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2451e9-b2b7-43a3-aada-52e3e0c35c47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Teams_Channel_Section_Location" ma:index="28" nillable="true" ma:displayName="Teams Channel Section Location" ma:internalName="Teams_Channel_Section_Location">
      <xsd:simpleType>
        <xsd:restriction base="dms:Text"/>
      </xsd:simpleType>
    </xsd:element>
    <xsd:element name="MediaServiceMetadata" ma:index="2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3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olderType xmlns="0a2451e9-b2b7-43a3-aada-52e3e0c35c47" xsi:nil="true"/>
    <CultureName xmlns="0a2451e9-b2b7-43a3-aada-52e3e0c35c47" xsi:nil="true"/>
    <LMS_Mappings xmlns="0a2451e9-b2b7-43a3-aada-52e3e0c35c47" xsi:nil="true"/>
    <Invited_Students xmlns="0a2451e9-b2b7-43a3-aada-52e3e0c35c47" xsi:nil="true"/>
    <IsNotebookLocked xmlns="0a2451e9-b2b7-43a3-aada-52e3e0c35c47" xsi:nil="true"/>
    <Math_Settings xmlns="0a2451e9-b2b7-43a3-aada-52e3e0c35c47" xsi:nil="true"/>
    <Self_Registration_Enabled xmlns="0a2451e9-b2b7-43a3-aada-52e3e0c35c47" xsi:nil="true"/>
    <Teachers xmlns="0a2451e9-b2b7-43a3-aada-52e3e0c35c47">
      <UserInfo>
        <DisplayName/>
        <AccountId xsi:nil="true"/>
        <AccountType/>
      </UserInfo>
    </Teachers>
    <Students xmlns="0a2451e9-b2b7-43a3-aada-52e3e0c35c47">
      <UserInfo>
        <DisplayName/>
        <AccountId xsi:nil="true"/>
        <AccountType/>
      </UserInfo>
    </Students>
    <Student_Groups xmlns="0a2451e9-b2b7-43a3-aada-52e3e0c35c47">
      <UserInfo>
        <DisplayName/>
        <AccountId xsi:nil="true"/>
        <AccountType/>
      </UserInfo>
    </Student_Groups>
    <Templates xmlns="0a2451e9-b2b7-43a3-aada-52e3e0c35c47" xsi:nil="true"/>
    <Has_Teacher_Only_SectionGroup xmlns="0a2451e9-b2b7-43a3-aada-52e3e0c35c47" xsi:nil="true"/>
    <NotebookType xmlns="0a2451e9-b2b7-43a3-aada-52e3e0c35c47" xsi:nil="true"/>
    <Distribution_Groups xmlns="0a2451e9-b2b7-43a3-aada-52e3e0c35c47" xsi:nil="true"/>
    <AppVersion xmlns="0a2451e9-b2b7-43a3-aada-52e3e0c35c47" xsi:nil="true"/>
    <Invited_Teachers xmlns="0a2451e9-b2b7-43a3-aada-52e3e0c35c47" xsi:nil="true"/>
    <Teams_Channel_Section_Location xmlns="0a2451e9-b2b7-43a3-aada-52e3e0c35c47" xsi:nil="true"/>
    <Owner xmlns="0a2451e9-b2b7-43a3-aada-52e3e0c35c47">
      <UserInfo>
        <DisplayName/>
        <AccountId xsi:nil="true"/>
        <AccountType/>
      </UserInfo>
    </Owner>
    <DefaultSectionNames xmlns="0a2451e9-b2b7-43a3-aada-52e3e0c35c47" xsi:nil="true"/>
    <TeamsChannelId xmlns="0a2451e9-b2b7-43a3-aada-52e3e0c35c47" xsi:nil="true"/>
    <Is_Collaboration_Space_Locked xmlns="0a2451e9-b2b7-43a3-aada-52e3e0c35c47" xsi:nil="true"/>
  </documentManagement>
</p:properties>
</file>

<file path=customXml/itemProps1.xml><?xml version="1.0" encoding="utf-8"?>
<ds:datastoreItem xmlns:ds="http://schemas.openxmlformats.org/officeDocument/2006/customXml" ds:itemID="{725D3BD0-4A3D-4AF0-AA45-4571E2F29A29}"/>
</file>

<file path=customXml/itemProps2.xml><?xml version="1.0" encoding="utf-8"?>
<ds:datastoreItem xmlns:ds="http://schemas.openxmlformats.org/officeDocument/2006/customXml" ds:itemID="{5A8B0705-D53F-42F3-B070-117D6966213F}"/>
</file>

<file path=customXml/itemProps3.xml><?xml version="1.0" encoding="utf-8"?>
<ds:datastoreItem xmlns:ds="http://schemas.openxmlformats.org/officeDocument/2006/customXml" ds:itemID="{E796BF5B-61CC-4802-BE36-92DEE2DA7E83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2025-11-20T14:06:21Z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2025-11-18T00:00:00Z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2025-11-20T00:00:00Z</vt:filetime>
  </property>
  <property fmtid="{D5CDD505-2E9C-101B-9397-08002B2CF9AE}" pid="5" name="PTEX.Fullbanner">
    <vt:lpwstr>This is pdfTeX, Version 3.14159265-2.6-1.40.20 (TeX Live 2019/Debian) kpathsea version 6.3.1</vt:lpwstr>
  </property>
  <property fmtid="{D5CDD505-2E9C-101B-9397-08002B2CF9AE}" pid="6" name="Producer">
    <vt:lpwstr>pdfTeX-1.40.20</vt:lpwstr>
  </property>
  <property fmtid="{D5CDD505-2E9C-101B-9397-08002B2CF9AE}" pid="7" name="ContentTypeId">
    <vt:lpwstr>0x0101000A75E3588147654284604D4E812B6D70</vt:lpwstr>
  </property>
</Properties>
</file>